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9ECA-7A0E-4B2A-863A-C7764E8C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3241A-2FDF-4159-9BE8-6569FD4F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4D1A6-6C13-4E5A-9C83-A87415D3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31299-6705-4779-8E36-967B5AD8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55FE1-2107-4C5A-8DD2-84CAA572D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4EC89-1B4A-488E-A6B8-AFF8E677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B54B7-8E32-4976-A104-8FB5E031F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F3C56-5BDE-4375-A42D-789D92A0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6212-2906-40E8-BB46-DC5DC96D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E22A6-107B-4525-8D55-C3150AB2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0F4C-2E16-4928-999C-13A043F0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701207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事诉讼证据规则详解\n## 1.民事诉讼证据规则的基本概念与重要性\n### 1.1民事诉讼证据的定义与分类\n### 1.2民事诉讼证据规则的作用与意义\n### 1.3民事诉讼证据规则的实践与应用\n## 2.民事诉讼证据的收集与保全\n### 2.1民事诉讼证据收集的方法与技巧\n### 2.2民事诉讼证据保全的程序与措施\n### 2.3民事诉讼证据收集与保全中的法律风险与防范\n## 3.民事诉讼证据的审查与判断\n### 3.1民事诉讼证据审查的原则与标准\n### 3.2民事诉讼证据判断的方法与技巧\n### 3.3民事诉讼证据审查与判断中的法律风险与防范\n## 4.民事诉讼证据的出示与质证\n### 4.1民事诉讼证据出示的程序与要求\n### 4.2民事诉讼证据质证的原则与方法\n### 4.3民事诉讼证据出示与质证中的法律风险与防范\n## 5.民事诉讼证据的认定与采信\n### 5.1民事诉讼证据认定的标准与依据\n### 5.2民事诉讼证据采信的原则与方法\n### 5.3民事诉讼证据认定与采信中的法律风险与防范\n## 6.民事诉讼证据规则的最新发展与展望\n### 6.1民事诉讼证据规则的发展趋势与特点\n### 6.2民事诉讼证据规则的完善与改革\n### 6.3民事诉讼证据规则的未来展望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民事诉讼证据规则详解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民事诉讼证据规则的基本概念与重要性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民事诉讼证据是指在民事诉讼过程中，用于证明案件事实的材料。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证据是当事人维护自己权益、证明对方过错的重要手段。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证据必须具有真实性、合法性、关联性。</a:t>
                </a:r>
                <a:endParaRPr/>
              </a:p>
            </p:txBody>
          </p:sp>
          <p:sp>
            <p:nvSpPr>
              <p:cNvPr id="24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民事诉讼证据的定义</a:t>
                </a:r>
                <a:endParaRPr/>
              </a:p>
            </p:txBody>
          </p:sp>
          <p:sp>
            <p:nvSpPr>
              <p:cNvPr id="24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书面证据：如合同、书信、票据等。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实物证据：如物品、痕迹、样品等。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证人证言：如当事人、证人、鉴定人等陈述。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视听资料：如录音、录像、照片等。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电子数据：如电子邮件、短信、网络聊天记录等。</a:t>
                </a:r>
                <a:endParaRPr/>
              </a:p>
            </p:txBody>
          </p:sp>
          <p:sp>
            <p:nvSpPr>
              <p:cNvPr id="24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民事诉讼证据的分类</a:t>
                </a:r>
                <a:endParaRPr/>
              </a:p>
            </p:txBody>
          </p:sp>
          <p:sp>
            <p:nvSpPr>
              <p:cNvPr id="24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民事诉讼证据规则的作用与意义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民事诉讼证据规则的作用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规范证据的收集、保全、审查、判断、出示、质证等环节。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保证司法公正、提高司法效率。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民事诉讼证据规则的意义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有利于查明案件事实，正确适用法律。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有利于维护司法公正，防止冤假错案。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有利于提高当事人的证据意识，促进纠纷的和解和解决。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民事诉讼证据规则的适用范围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适用于民事一审、二审、再审等程序。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适用于合同纠纷、侵权纠纷、家庭纠纷等各类民事案件。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民事诉讼证据规则的实践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在民事诉讼过程中，当事人应当积极收集、提供证据。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人民法院应当依法审查证据，判断证据的效力。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证据的出示、质证等环节应当遵循法定程序。</a:t>
                </a:r>
                <a:endParaRPr/>
              </a:p>
            </p:txBody>
          </p:sp>
          <p:pic>
            <p:nvPicPr>
              <p:cNvPr id="2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民事诉讼证据规则的应用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在民事案件中，当事人可以通过证据规则维护自己的权益。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人民法院可以通过证据规则保证司法公正、提高司法效率。</a:t>
                </a:r>
                <a:endParaRPr/>
              </a:p>
            </p:txBody>
          </p:sp>
          <p:pic>
            <p:nvPicPr>
              <p:cNvPr id="2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民事诉讼证据规则的实践与应用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民事诉讼证据的收集与保全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民事诉讼证据收集的方法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调查收集：通过向当事人、证人、鉴定人等调查取证。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查阅收集：通过查阅案卷、档案、资料等获取证据。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委托收集：通过委托专业机构、人员收集证据。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自行收集：当事人自行收集与案件有关的证据。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民事诉讼证据收集的技巧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及时发现证据：在案件发生后，及时进行调查、收集证据。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保全证据：对容易灭失、毁损的证据进行保全。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确保证据的合法性：收集证据时，确保证据来源合法、手段合法。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多渠道收集证据：通过多种途径、手段收集证据，形成证据链。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民事诉讼证据收集的方法与技巧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民事诉讼证据保全的程序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当事人申请：当事人认为有必要保全证据的，可以向人民法院提出申请。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人民法院决定：人民法院对当事人的申请进行审查，决定是否采取保全措施。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保全实施：人民法院采取保全措施，对证据进行固定、封存等。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民事诉讼证据保全的措施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对证据进行固定：如拍照、录像、录音等。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对证据进行封存：如对文件、物品等进行封装、加锁等。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对证据进行保管：如将证据交由指定的人、机构进行保管。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民事诉讼证据保全的程序与措施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民事诉讼证据收集与保全中的法律风险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证据来源不合法：如侵犯他人合法权益、侵犯国家秘密等。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证据灭失、毁损：如证据在收集、保全过程中遗失、损坏等。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证据篡改、伪造：如他人篡改、伪造证据，影响证据的真实性。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民事诉讼证据收集与保全中的风险防范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确保证据来源合法：收集证据时，确保证据来源合法、手段合法。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加强证据保全：对容易灭失、毁损的证据进行保全，确保证据的完整性。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提高证据真实性：对证据进行严格审查，防止证据篡改、伪造。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民事诉讼证据收集与保全中的法律风险与防范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民事诉讼证据的审查与判断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民事诉讼证据审查的原则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客观公正原则：审查证据时，应当保持客观公正的态度，不受其他因素干扰。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实事求是原则：审查证据时，应当以事实为依据，对证据进行真实性的判断。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合法性原则：审查证据时，应当确保证据来源合法、手段合法。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民事诉讼证据审查的标准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真实性标准：证据应当真实反映案件事实，不存在虚假、篡改等情况。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合法性标准：证据来源、手段应当符合法律规定，不存在违法情形。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关联性标准：证据与案件事实之间存在直接或者间接的联系，对案件事实具有证明作用。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民事诉讼证据审查的原则与标准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民事诉讼证据判断的方法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形式审查：对证据的形式、来源、手段等进行审查，判断证据的合法性。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内容审查：对证据的内容、含义、证明力等进行审查，判断证据的真实性。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综合判断：结合案件事实、法律规定，对证据进行综合分析、判断。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民事诉讼证据判断的技巧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分析证据之间的联系：分析证据之间的相互关系，判断证据的证明力。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判断证据的可靠性：根据证据的来源、性质、形成过程等因素，判断证据的可靠性。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排除非法证据：对非法证据进行排除，不将其作为定案的依据。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民事诉讼证据判断的方法与技巧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民事诉讼证据审查与判断中的法律风险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证据审查不严格：对证据的审查不严格，导致虚假证据、非法证据被采纳。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证据判断失误：对证据的判断失误，导致案件事实认定错误。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证据泄露：在证据审查、判断过程中，泄露当事人的商业秘密、个人隐私等。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民事诉讼证据审查与判断中的风险防范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严格审查证据：对证据进行严格审查，确保证据的合法性、真实性。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提高判断能力：加强对证据判断技巧的学习、培训，提高证据判断能力。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保护当事人权益：在证据审查、判断过程中，保护当事人的商业秘密、个人隐私等。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民事诉讼证据审查与判断中的法律风险与防范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https://d.book118.com/398027012071006040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民事诉讼证据规则详解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2024-09-19T00:17:01.474</cp:lastPrinted>
  <dcterms:created xsi:type="dcterms:W3CDTF">2024-09-18T16:17:01Z</dcterms:created>
  <dcterms:modified xsi:type="dcterms:W3CDTF">2024-09-18T16:17:03Z</dcterms:modified>
</cp:coreProperties>
</file>