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EVLCDJ+NMMRHC+ArialMT"/>
      <p:regular r:id="rId20"/>
    </p:embeddedFont>
    <p:embeddedFont>
      <p:font typeface="SWHNRT+MS-UIGothic"/>
      <p:regular r:id="rId21"/>
    </p:embeddedFont>
    <p:embeddedFont>
      <p:font typeface="LMQOTK+IJGDEM+MicrosoftYaHei"/>
      <p:regular r:id="rId22"/>
    </p:embeddedFont>
    <p:embeddedFont>
      <p:font typeface="HEUVQC+DGHJPV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C6DB-86BF-40E0-A92C-B9375A5F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E4F4E-33C8-4B2D-B91C-51990A24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9A1AE-E54C-4D5D-8A85-C842B51A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8D4EC-A317-472E-9D28-6F8F9FA4D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2F35E8-DA72-46D3-BD5A-6B25652C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2E9BF-AF19-453C-8243-A136F221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354CB-54E9-4D09-A937-7DEED661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848F4-6694-461E-8CBE-329EA6B3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05B8D-6513-4AE0-A2CD-1C82FF0B3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0504-0F0C-4AAF-97F3-B065FF91E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60A9-34CD-4AD1-9C2B-1E883F5EA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7142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VLCDJ+NMMRHC+ArialMT"/>
                <a:cs typeface="EVLCDJ+NMMRH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技能概述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1688020"/>
            <a:ext cx="4089341" cy="3023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VLCDJ+NMMRHC+ArialMT"/>
                <a:cs typeface="EVLCDJ+NMMRH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技能的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VLCDJ+NMMRHC+ArialMT"/>
                <a:cs typeface="EVLCDJ+NMMRH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管理的基本概念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VLCDJ+NMMRHC+ArialMT"/>
                <a:cs typeface="EVLCDJ+NMMRH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管理技巧与策略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VLCDJ+NMMRHC+ArialMT"/>
                <a:cs typeface="EVLCDJ+NMMRH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技能的提升方法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VLCDJ+NMMRHC+ArialMT"/>
                <a:cs typeface="EVLCDJ+NMMRHC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管理的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FFFFFF"/>
                </a:solidFill>
                <a:latin typeface="SWHNRT+MS-UIGothic"/>
                <a:cs typeface="SWHNRT+MS-UIGothic"/>
              </a:rPr>
              <a:t>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技能的定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WHNRT+MS-UIGothic"/>
                <a:cs typeface="SWHNRT+MS-UIGothic"/>
              </a:rPr>
              <a:t>定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WHNRT+MS-UIGothic"/>
                <a:cs typeface="SWHNRT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技能的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型与特点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000">
                <a:solidFill>
                  <a:srgbClr val="FFFFFF"/>
                </a:solidFill>
                <a:latin typeface="SWHNRT+MS-UIGothic"/>
                <a:cs typeface="SWHNRT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20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按培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训对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象可分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个体培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；按培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内容可分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、技能培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度培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；按培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形式可分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内部培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和外部培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SWHNRT+MS-UIGothic"/>
                <a:cs typeface="SWHNRT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5AE37"/>
                </a:solidFill>
                <a:latin typeface="SWHNRT+MS-UIGothic"/>
                <a:cs typeface="SWHNRT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技能具有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性、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践性、互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性和系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性等特点。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性是指培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内容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与受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者的需求和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情况相符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合；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践性是指培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训应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注重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践操作和技能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训练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；互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性是指培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训过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程中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加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受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者之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的交流与互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；系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性是指培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训应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从整体和全局的角度出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，构建完整的培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2571B"/>
                </a:solidFill>
                <a:latin typeface="SWHNRT+MS-UIGothic"/>
                <a:cs typeface="SWHNRT+MS-UIGothic"/>
              </a:rPr>
              <a:t>体系。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技能的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展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趋势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与未来展望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展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内部培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FFF"/>
                </a:solidFill>
                <a:latin typeface="SWHNRT+MS-UIGothic"/>
                <a:cs typeface="SWHNRT+MS-UIGothic"/>
              </a:rPr>
              <a:t>工入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2000" spc="25">
                <a:solidFill>
                  <a:srgbClr val="FFFFFF"/>
                </a:solidFill>
                <a:latin typeface="SWHNRT+MS-UIGothic"/>
                <a:cs typeface="SWHNRT+MS-UIGothic"/>
              </a:rPr>
              <a:t>培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WHNRT+MS-UIGothic"/>
                <a:cs typeface="SWHNRT+MS-UIGothic"/>
              </a:rPr>
              <a:t>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职员</a:t>
            </a:r>
            <a:r>
              <a:rPr sz="2000" spc="25">
                <a:solidFill>
                  <a:srgbClr val="FFFFFF"/>
                </a:solidFill>
                <a:latin typeface="SWHNRT+MS-UIGothic"/>
                <a:cs typeface="SWHNRT+MS-UIGothic"/>
              </a:rPr>
              <a:t>工培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000" spc="25">
                <a:solidFill>
                  <a:srgbClr val="FFFFFF"/>
                </a:solidFill>
                <a:latin typeface="SWHNRT+MS-UIGothic"/>
                <a:cs typeface="SWHNRT+MS-UIGothic"/>
              </a:rPr>
              <a:t>力培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WHNRT+MS-UIGothic"/>
                <a:cs typeface="SWHNRT+MS-UIGothic"/>
              </a:rPr>
              <a:t>安全培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培养企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中高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管理者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略思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、决策能力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魅力。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工的安全意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理能力，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防事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帮助新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工了解企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工的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技能、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化、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章制度和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岗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5680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管理能力和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FFFDFD"/>
                </a:solidFill>
                <a:latin typeface="SWHNRT+MS-UIGothic"/>
                <a:cs typeface="SWHNRT+MS-UIGothic"/>
              </a:rPr>
              <a:t>作能力。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职业发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展培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QOTK+IJGDEM+MicrosoftYaHei"/>
                <a:cs typeface="LMQOTK+IJGDE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QOTK+IJGDEM+MicrosoftYaHei"/>
                <a:cs typeface="LMQOTK+IJGDE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QOTK+IJGDEM+MicrosoftYaHei"/>
                <a:cs typeface="LMQOTK+IJGDE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QOTK+IJGDEM+MicrosoftYaHei"/>
                <a:cs typeface="LMQOTK+IJGDE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职业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技能提升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职业规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划指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证书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考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试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培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新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创业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培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公共培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政府公益培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农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民技能培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社区教育培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退役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军</a:t>
            </a:r>
            <a:r>
              <a:rPr sz="1550" spc="25">
                <a:solidFill>
                  <a:srgbClr val="45AE37"/>
                </a:solidFill>
                <a:latin typeface="SWHNRT+MS-UIGothic"/>
                <a:cs typeface="SWHNRT+MS-UIGothic"/>
              </a:rPr>
              <a:t>人培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培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平台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986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程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45AE37"/>
                </a:solidFill>
                <a:latin typeface="SWHNRT+MS-UIGothic"/>
                <a:cs typeface="SWHNRT+MS-UIGothic"/>
              </a:rPr>
              <a:t>源丰富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学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方式灵活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互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交流便捷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学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2300" spc="23">
                <a:solidFill>
                  <a:srgbClr val="45AE37"/>
                </a:solidFill>
                <a:latin typeface="SWHNRT+MS-UIGothic"/>
                <a:cs typeface="SWHNRT+MS-UIGothic"/>
              </a:rPr>
              <a:t>成果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认证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SWHNRT+MS-UIGothic"/>
                <a:cs typeface="SWHNR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型与特点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45AE37"/>
                </a:solidFill>
                <a:latin typeface="SWHNRT+MS-UIGothic"/>
                <a:cs typeface="SWHNR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45AE37"/>
                </a:solidFill>
                <a:latin typeface="SWHNRT+MS-UIGothic"/>
                <a:cs typeface="SWHNRT+MS-UIGothic"/>
              </a:rPr>
              <a:t>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SWHNRT+MS-UIGothic"/>
                <a:cs typeface="SWHNR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与流程包括会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前的准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、会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中的管理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和会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后的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三个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段，每个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段都有相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的任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和注意事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402380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在会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者需要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行会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策划和准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，包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括确定会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程安排、参会人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和地点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等。在会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者需要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管理，包括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签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到、主持、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等。在会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，包括整理会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议记录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布会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成果、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估会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效果等。在每个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段，都有相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的任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和注意事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真履行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，确保会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WHNRT+MS-UIGothic"/>
                <a:cs typeface="SWHNRT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https://d.book118.com/398027142105006041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EVLCDJ+NMMRHC+ArialMT</vt:lpstr>
      <vt:lpstr>Times New Roman</vt:lpstr>
      <vt:lpstr>SWHNRT+MS-UIGothic</vt:lpstr>
      <vt:lpstr>SimSun</vt:lpstr>
      <vt:lpstr>LMQOTK+IJGDEM+MicrosoftYaHei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2024-09-20T13:05:18.339</cp:lastPrinted>
  <dcterms:created xsi:type="dcterms:W3CDTF">2024-09-20T05:05:18Z</dcterms:created>
  <dcterms:modified xsi:type="dcterms:W3CDTF">2024-09-20T05:05:19Z</dcterms:modified>
</cp:coreProperties>
</file>