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A4CFE-B8A9-4120-8067-5A85559C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1DF71-5DEE-4574-A334-17983FCC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3D032-CB5F-4A56-B3A7-F259D44E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DD715-9E0E-424A-8EF5-79AE5B544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ACEFD-E21B-45D8-BEAF-0BB39DA87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D5316-F107-4735-8990-22818C1E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DC42D-D444-4ACF-A2A7-E755AA05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626C6-CFDF-4533-8981-16EABAF7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670EE-0D68-4A33-A8FC-E79665CC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59453-7FCA-404B-827C-28A36727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84A06-DA3A-49D0-BEA3-C12C9A7C3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0134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2024年管理手册解读：推动行业变革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行业变革与影响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随着科技的发展和市场竞争的加剧，传统的管理模式已经难以满足企业的需求。为了应对这一挑战，2024年管理手册应运而生，旨在为企业管理者提供一套全新的管理理念和方法。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帮助企业管理者更好地应对市场变化，提高企业的竞争力和创新能力，推动行业的变革与发展。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8" r="3560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手册的背景和目的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手册分为五个部分，包括管理理念、管理方法、团队建设、领导力和企业文化。每个部分都有具体的章节和子章节，结构清晰，便于读者阅读和理解。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详细介绍了管理理念和方法，如敏捷管理、精益管理、人才管理等。同时，手册还强调了团队建设和领导力的培养，以及企业文化的塑造。通过这些内容的介绍，手册旨在帮助企业管理者全面提升自身的管理能力和企业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手册的结构和内容概述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重视员工的成长与发展，提供培训和晋升机会，激发员工的积极性和创造力。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934" r="3193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鼓励员工参与决策过程，建立良好的沟通机制，提高员工的归属感和参与度。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关心员工的工作和生活，提供良好的福利待遇和工作环境，增强员工的满意度和忠诚度。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鼓励员工积极思考，勇于尝试新的方法和思路，不断探索创新的可能性。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" r="17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046" r="2204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加大技术研发投入，提升企业的技术水平和创新能力，以创新驱动业务发展。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培养创新意识和创新文化，鼓励员工敢于挑战传统，追求卓越，推动企业持续发展。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创新驱动的发展原则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鼓励员工不断寻求改进的机会，通过持续改进提升企业的竞争力和绩效水平。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设定明确的战略目标和业务计划，确保企业持续发展和改进的方向。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运用数据分析工具和方法，对业务运营和管理进行持续监测和评估，发现问题并制定改进措施。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持续改进的管理原则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关注环境保护和可持续发展，采取环保措施，降低企业运营对环境的影响。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积极参与公益事业，回馈社会，为社会做出贡献。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公益事业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遵守商业道德和法律法规，维护企业声誉和形象，实现可持续发展。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社会责任与可持续发展原则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制定长期发展目标和战略计划，明确组织使命、愿景和价值观。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确保战略计划的有效落地，通过组织结构调整、资源配置等手段实现战略目标。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定期评估战略执行情况，及时调整战略方向和重点，以适应市场变化和组织发展需求。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制定招聘计划，筛选优秀人才，确保组织具备足够的人力资源。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提供培训和发展机会，提升员工技能和素质，促进个人和组织共同成长。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建立科学的绩效管理体系，激励员工发挥潜力，提高工作积极性和绩效水平。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制定财务预算，合理分配资金，确保组织运营和项目投资的资金需求。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定期进行财务分析，评估组织的财务状况和经营绩效，为决策提供支持。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通过优化流程、降低浪费等方式降低成本，提高组织的盈利能力和竞争力。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财务管理与实践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https://d.book118.com/398030134125006030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2024-09-07T11:19:20.034</cp:lastPrinted>
  <dcterms:created xsi:type="dcterms:W3CDTF">2024-09-07T03:19:20Z</dcterms:created>
  <dcterms:modified xsi:type="dcterms:W3CDTF">2024-09-07T03:19:22Z</dcterms:modified>
</cp:coreProperties>
</file>