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4DF6F7-820E-40DC-9DB9-8610323A7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579C39-0A55-4A45-9637-01C079851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4BD28F-37BF-4B8B-98A4-47C5F8DAA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216EAE-A4A0-4697-AEC1-AC2098FA7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A87988-DEA7-4FA4-B678-32DE5DB23F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8B3AA1-9107-4344-B60D-881E36A44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1D7600-C2F0-41D0-8E87-67612B48A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B9698D-F99D-4565-B9A2-EB307A26C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DFA444-F868-4388-AA21-EAEA56760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D02341-8984-4AD6-BBBC-26DFFA04C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1F8AB-5E61-4E70-8A0F-5600FEEE8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311200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材料的热传导(材料物理性能)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热传导基本概念与原理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材料热传导性能参数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微观结构与热传导性能关系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宏观因素对热传导性能影响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实验方法与技术手段介绍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工程应用案例分析与讨论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热传导基本概念与原理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热传导是热量在物质内部由高温区域向低温区域传递的过程，是物质的一种基本物理性能。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热传导在材料科学、能源利用、热工设计等领域具有重要意义，对于研究材料的热性能、优化热设计、提高能源利用效率等方面具有指导作用。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热传导定义及意义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热传导意义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热传导定义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热传导方式分类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热传导方式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热传导主要有三种方式，分别是热传导、热对流和热辐射。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热传导分类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根据传热机制的不同，热传导可分为固体热传导、液体热传导和气体热传导三种类型。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热阻与热导率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热阻是阻碍热量传递的因素，而热导率则反映了材料传导热量的能力。两者共同决定了热量在材料中的传递效率。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温度梯度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热量传递的驱动力是温度梯度，即物质内部温度的不均匀分布。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热流密度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单位时间内通过单位面积的热流量称为热流密度，是描述热传导过程的重要物理量。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热传导过程描述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材料热传导性能参数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热导率（Thermal Conductivity）是材料传导热量的能力，表示为单位时间内、单位面积的热流量与温度梯度之比。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热导率定义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不同成分的材料具有不同的热导率，例如金属通常具有较高的热导率，而绝缘体则具有较低的热导率。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材料成分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随着温度的升高，大多数材料的热导率会降低。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晶体结构对热导率有很大影响，例如晶体中的缺陷和杂质会降低热导率。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晶体结构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热导率定义及影响因素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热扩散系数（Thermal Diffusivity）是描述材料中热量扩散快慢的物理量，与热导率、密度和比热容有关。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热扩散系数定义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比热容（Specific Heat Capacity）是单位质量的物质升高或降低1℃所吸收或放出的热量。热扩散系数与比热容成反比，比热容越大，热扩散系数越小，意味着热量在材料中扩散得越慢。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与比热容的关系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热扩散系数与比热容关系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陶瓷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陶瓷材料通常具有较低的热导率，这使得它们在隔热材料、高温炉具等领域具有应用潜力。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金属通常具有较高的热导率，如铜、铝等，这使得它们在散热器、导热片等散热应用中具有广泛用途。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聚合物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聚合物的热导率通常较低，但通过添加高导热填料（如碳纳米管、石墨烯等），可以显著提高聚合物的热导率，拓展其在导热材料等领域的应用。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67" b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不同材料间热导率比较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微观结构与热传导性能关系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晶体对称性影响热传导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高对称性的晶体结构通常具有更高的热传导性能。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晶体缺陷对热传导的阻碍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晶体中的缺陷，如位错、晶界等，会阻碍声子的传播，降低热传导性能。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晶体结构决定声子传热路径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晶体中的原子排列方式直接影响声子的传播路径，从而影响热传导性能。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晶体结构对热传导性能影响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线缺陷对热传导的影响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线缺陷如位错，会阻碍声子的传播路径，导致热传导性能下降。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面缺陷对热传导的影响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面缺陷如晶界、相界等，会增加声子的散射，降低热传导性能。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点缺陷对热传导的影响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点缺陷如空位、间隙原子等，会引起局部晶格畸变，影响声子传播，从而降低热传导性能。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987" r="1198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缺陷、杂质对热传导性能影响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20292" b="202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不同材料之间的界面存在热阻，影响热量在界面处的传递效率。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界面热阻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界面处的声子散射会增加热量传递的阻力，降低热传导性能。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界面声子散射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界面结合状态良好时，热量传递效率高；界面结合不良时，会产生界面热阻和声子散射，降低热传导性能。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界面结合状态对热传导的影响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界面效应在热传导中作用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https://d.book118.com/398031120006006035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2024-09-13T17:05:53.868</cp:lastPrinted>
  <dcterms:created xsi:type="dcterms:W3CDTF">2024-09-13T09:05:53Z</dcterms:created>
  <dcterms:modified xsi:type="dcterms:W3CDTF">2024-09-13T09:05:55Z</dcterms:modified>
</cp:coreProperties>
</file>