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BFCB6-48EF-4ACB-9E3B-AF977E58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71094-70DB-41AE-9121-10E8F426A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D31AD-723E-437A-8A4E-20DFA2393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025EB-138D-4F3A-9481-24A67E70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EE991-4C1C-4643-A52C-5EC697515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FC4D8-5E7B-49EF-AD39-081F82D10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BF22D-E402-4D64-B9A4-A8664F5D1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52741-F5FF-4015-880E-63DDBA294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C2635-D314-427E-A404-792FD2F7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3F8E2-C064-4EA9-9068-B137A650B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A0042-2182-41B3-8BB9-66E66CCB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212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数据恢复之误删除误格式化恢复方法介绍课件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误删除恢复方法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误格式化恢复方法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02" r="281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02" r="281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是指将因各种原因导致的数据丢失、损坏或无法访问的情况进行修复，使数据能够再次被访问和使用的过程。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提供数据恢复服务的机构或个人，通过专业技术手段对丢失或损坏的数据进行恢复，帮助用户重新获得数据的访问和使用权。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数据恢复的定义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数据对于个人和企业来说具有极高的价值，一旦丢失可能会造成不可估量的损失。数据恢复能够及时挽救这些重要数据，避免造成重大损失。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业务连续性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对于企业而言，数据是业务运行的基础。数据丢失可能导致业务中断，影响企业的正常运营。数据恢复有助于保障业务的连续性，确保企业正常运转。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底层修复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针对不同操作系统和存储设备，利用底层技术手段对文件系统进行修复和还原，从而找回丢失的数据。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备份还原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通过备份数据来还原丢失或损坏的数据。这是一种常见的恢复方法，前提是已经进行了有效的数据备份。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使用专业的数据恢复工具软件，通过扫描和解析文件系统结构，尝试找回丢失的数据。这些工具通常具有强大的恢复功能和较高的成功率。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数据恢复的原理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误删除恢复方法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https://d.book118.com/398032124020006027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2024-09-04T18:23:38.908</cp:lastPrinted>
  <dcterms:created xsi:type="dcterms:W3CDTF">2024-09-04T10:23:38Z</dcterms:created>
  <dcterms:modified xsi:type="dcterms:W3CDTF">2024-09-04T10:23:40Z</dcterms:modified>
</cp:coreProperties>
</file>