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65DB0-CCEF-47AE-829C-A084EFFA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E220F-40F7-484A-9E45-C23EC20D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6D699-AE66-462A-B9E3-5E4BDD5CF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8F759-2BA1-4613-9D94-C2E4ED10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EF504-7D01-4331-AB21-CAFC7A235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7D79B-413E-4034-9B3D-74BE108E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85CFB-7D25-40B2-9814-AB02DDC56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17577-816E-42E2-A074-37561005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A9524-5C89-48B9-96A4-13EFD9BC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1B0FD-5288-447B-A6A4-DD86A841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10905-41FE-49B7-9F76-FC59AC2B7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301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物料与热量衡算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物料衡算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热量衡算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物料与热量衡算的应用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物料与热量衡算的案例分析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物料与热量衡算的发展趋势与展望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物料衡算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定义与意义</a:t>
            </a:r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物料衡算：是一种计算物料在生产过程中的输入和输出的方法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目的：确保物料的平衡，避免浪费和损失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意义：有助于提高生产效率，降低成本，提高产品质量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应用：广泛应用于化工、冶金、食品等工业领域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计算步骤</a:t>
            </a:r>
            <a:endParaRPr lang="zh-CN" altLang="en-US"/>
          </a:p>
        </p:txBody>
      </p:sp>
      <p:sp>
        <p:nvSpPr>
          <p:cNvPr id="104917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计算物料衡算结果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8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分析和评估物料衡算结果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提出改进建议和措施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确定物料衡算的目标和范围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收集和整理物料衡算所需的数据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建立物料衡算模型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计算方法</a:t>
            </a:r>
            <a:endParaRPr lang="zh-CN" altLang="en-US"/>
          </a:p>
        </p:txBody>
      </p:sp>
      <p:sp>
        <p:nvSpPr>
          <p:cNvPr id="10492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物料衡算公式：物料输入量=物料输出量+物料损失量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物料输入量：包括原料、燃料、水等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物料输出量：包括产品、废料、废水等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物料损失量：包括蒸发、泄漏、污染等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3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物料衡算需要准确计算物料的输入和输出量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物料衡算需要考虑物料的物理和化学性质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物料衡算需要准确计算物料的损失和回收量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物料衡算需要准确计算物料的转化率和收率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1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热量衡算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定义与意义</a:t>
            </a:r>
            <a:endParaRPr lang="zh-CN" altLang="en-US"/>
          </a:p>
        </p:txBody>
      </p:sp>
      <p:sp>
        <p:nvSpPr>
          <p:cNvPr id="104948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热量衡算：是指在热力学系统中，通过计算热量的输入、输出和存储，来评估系统的能量平衡和效率。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意义：热量衡算可以帮助我们了解系统的能量消耗和效率，从而优化系统的设计和运行，提高能源利用效率。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应用：热量衡算广泛应用于能源、化工、环境等领域，如锅炉、反应器、空调系统等。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重要性：热量衡算是评估系统效率和节能减排的重要工具，对于实现可持续发展具有重要意义。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计算步骤</a:t>
            </a:r>
            <a:endParaRPr lang="zh-CN" altLang="en-US"/>
          </a:p>
        </p:txBody>
      </p:sp>
      <p:sp>
        <p:nvSpPr>
          <p:cNvPr id="1049564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确定系统边界和研究对象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计算热量的输入和输出量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确定热量的输入和输出形式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计算热量的传递量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确定热量的传递方式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计算系统的热量平衡方程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计算方法</a:t>
            </a:r>
            <a:endParaRPr lang="zh-CN" altLang="en-US"/>
          </a:p>
        </p:txBody>
      </p:sp>
      <p:sp>
        <p:nvSpPr>
          <p:cNvPr id="104966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6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热量衡算公式：Q=Q1+Q2+Q3+...+Qn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Q1、Q2、Q3...Qn分别表示各种热量的输入和输出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热量输入包括：燃料燃烧、电能、太阳能等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热量输出包括：热损失、热交换、热传递等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计算过程中需要考虑各种因素的影响，如温度、压力、湿度等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计算结果需要与实际数据进行对比，以验证计算方法的准确性和可靠性。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7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确保所有数据准确无误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注意单位换算，避免错误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考虑各种可能的热量损失和增加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计算过程中要遵循能量守恒定律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物料与热量衡算的应用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https://d.book118.com/398033016021006023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物料与热量衡算</vt:lpstr>
      <vt:lpstr>目录</vt:lpstr>
      <vt:lpstr>添加章节标题</vt:lpstr>
      <vt:lpstr>物料衡算</vt:lpstr>
      <vt:lpstr>定义与意义</vt:lpstr>
      <vt:lpstr>计算步骤</vt:lpstr>
      <vt:lpstr>计算方法</vt:lpstr>
      <vt:lpstr>注意事项</vt:lpstr>
      <vt:lpstr>热量衡算</vt:lpstr>
      <vt:lpstr>定义与意义</vt:lpstr>
      <vt:lpstr>计算步骤</vt:lpstr>
      <vt:lpstr>计算方法</vt:lpstr>
      <vt:lpstr>注意事项</vt:lpstr>
      <vt:lpstr>物料与热量衡算的应用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2024-08-29T13:30:06.791</cp:lastPrinted>
  <dcterms:created xsi:type="dcterms:W3CDTF">2024-08-29T05:30:06Z</dcterms:created>
  <dcterms:modified xsi:type="dcterms:W3CDTF">2024-08-29T05:30:09Z</dcterms:modified>
</cp:coreProperties>
</file>