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783DF-7234-4BEC-A76C-B2B3372B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CC94B-3E6D-46A4-892E-AF746B55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77F6A-070F-4B87-8382-079554B0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DE05D-17AF-414C-A92A-8D033B2C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976CF-EA6F-4902-896D-4F380C205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3833F-6D50-47E9-BE5D-A5034AEB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D21F1-B07F-46BC-9A23-3BDD51A4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CF659-A263-4474-8163-315C0B6B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C952A-E669-4785-AD93-236B00AB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BBCA2-6C66-40C8-986B-43CE3155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75D46-6FBE-413C-86BF-C6124FBB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5072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网络设备监控与管理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云计算与虚拟化管理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网络性能优化与故障排除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网络管理是指对网络系统进行规划、设计、实施、操作、维护、监控等一系列活动，以确保网络系统的正常运行和高效利用。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随着网络规模的扩大和复杂性的增加，网络管理变得越来越重要。它可以帮助组织和企业更好地管理和维护其网络系统，提高网络性能和可靠性，降低网络故障的风险和成本。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87" b="18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早期的网络管理主要依赖于手动操作和命令行界面，缺乏统一的管理标准和工具。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随着网络技术的不断发展和标准化进程的推进，出现了许多网络管理标准和协议，如SNMP（简单网络管理协议）等。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近年来，随着人工智能和机器学习技术的发展，网络管理正朝着自动化和智能化的方向发展。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网络管理的目标是确保网络系统的正常运行和高效利用，提高网络性能和可靠性，降低网络故障的风险和成本。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网络管理的任务包括以下几个方面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根据组织或企业的需求，规划和设计合适的网络架构和方案。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网络规划和设计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98" r="235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网络管理的目标与任务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按照设计方案，实施网络系统的搭建和配置。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实时监控网络系统的状态和性能，及时发现并处理网络故障和问题。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根据网络性能和业务需求的变化，对网络系统进行优化和升级。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确保网络系统的安全性和保密性，防止未经授权的访问和攻击。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网络实施和配置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网络监控和维护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网络优化和升级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根据应用场景和功能特点，网络管理软件可分为网络性能管理、网络配置管理、网络安全管理、网络故障管理等类型。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网络管理软件的主要功能包括网络设备的发现与识别、网络拓扑的自动绘制、网络性能的实时监测、网络故障的自动诊断与报警、网络配置的集中管理等。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网络管理软件的分类与功能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运用大数据技术对海量网络数据进行实时处理和分析，提取有价值的信息，为网络管理提供决策支持。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结合人工智能和机器学习技术，实现网络故障的自动诊断、预测和预防，提高网络管理的智能化水平。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通过对网络协议进行深度解析和还原，实现对网络通信内容的全面监控和分析。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网络管理软件的核心技术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在选择网络管理软件时，需考虑软件的功能、性能、易用性、稳定性、可扩展性等因素，以及企业的实际需求和预算。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对网络管理软件进行评估时，可采用定量和定性相结合的方法，如功能测试、性能测试、用户满意度调查等，以全面评价软件的优劣。同时，还需关注软件厂商的技术实力、售后服务等因素。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网络管理软件的选择与评估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网络设备监控与管理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SNMP（简单网络管理协议）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一种广泛应用于网络设备监控的协议，通过SNMP可以对网络设备进行远程监控和管理，收集设备的运行状态、性能参数等信息。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NetFlow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一种网络流量监控技术，通过对网络流量数据的收集和分析，可以实现对网络设备的实时监控和故障预警。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通过对网络设备产生的日志进行分析，可以了解设备的运行状态、安全事件等信息，及时发现潜在的问题。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网络设备监控技术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包括对网络设备的初始化配置、参数设置、功能启用等，确保设备能够按照预期运行。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通过对网络设备的性能参数进行监控和分析，可以评估设备的运行状态和性能瓶颈，及时进行优化和调整。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包括设备的访问控制、漏洞修补、安全审计等，确保网络设备的安全性和稳定性。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网络设备配置与管理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通过对网络设备产生的故障信息进行收集和分析，可以定位故障发生的位置和原因。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根据故障诊断的结果，采取相应的措施对故障进行处理，包括设备重启、参数调整、硬件更换等。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通过对网络设备的定期巡检、预防性维护等措施，可以降低设备故障的发生率，提高网络的稳定性和可用性。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网络设备故障排查与处理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https://d.book118.com/398035072031006036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2024-09-15T09:53:43.985</cp:lastPrinted>
  <dcterms:created xsi:type="dcterms:W3CDTF">2024-09-15T01:53:44Z</dcterms:created>
  <dcterms:modified xsi:type="dcterms:W3CDTF">2024-09-15T01:53:46Z</dcterms:modified>
</cp:coreProperties>
</file>