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7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29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B7308-FA15-4828-872A-607FDB91F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8D6D1-DBF2-460B-8268-F1A02BBFF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831C2-3FAA-4723-ACCF-79101C4F7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A1815-0635-493B-95E4-D8CDCA1A9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D53F68-C76B-4922-9FA1-BB538A354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D1D5CB-035E-4A4A-B0EB-2F46E94FC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6CF6FC-4492-4322-9BAD-70DA3E795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04E9B-6708-4A60-B5E8-87FBEEBD1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48D9F-E5D3-46A4-9362-D92B42AE7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6B8B2-0D43-436F-96EC-5EFC2B924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E8084-C988-44FC-8B06-3864FC6B2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712" r:id="rId2"/>
    <p:sldLayoutId id="2147502713" r:id="rId3"/>
    <p:sldLayoutId id="2147502714" r:id="rId4"/>
    <p:sldLayoutId id="2147502715" r:id="rId5"/>
    <p:sldLayoutId id="2147502716" r:id="rId6"/>
    <p:sldLayoutId id="2147502717" r:id="rId7"/>
    <p:sldLayoutId id="2147502718" r:id="rId8"/>
    <p:sldLayoutId id="2147502719" r:id="rId9"/>
    <p:sldLayoutId id="2147502720" r:id="rId10"/>
    <p:sldLayoutId id="214750272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35077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《如何进行岗位评价》PPT课件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岗位评价概述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岗位评价的注意事项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岗位评价的应用场景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岗位评价的准备工作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岗位评价的实施过程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岗位评价概述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岗位评价的定义</a:t>
            </a:r>
            <a:endParaRPr lang="zh-CN" altLang="en-US"/>
          </a:p>
        </p:txBody>
      </p:sp>
      <p:sp>
        <p:nvSpPr>
          <p:cNvPr id="104910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确定岗位的相对价值，为薪酬设计提供依据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岗位评价是一种系统性的评价方法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通过对岗位进行多方面的考察和评估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帮助企业建立公平、合理的薪酬体系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内容占位符 1"/>
          <p:cNvSpPr>
            <a:spLocks noGrp="1"/>
          </p:cNvSpPr>
          <p:nvPr>
            <p:ph idx="2"/>
          </p:nvPr>
        </p:nvSpPr>
        <p:spPr/>
        <p:txBody>
          <a:bodyPr>
            <a:normAutofit fontScale="96250"/>
          </a:bodyPr>
          <a:lstStyle/>
          <a:p>
            <a:r>
              <a:rPr lang="zh-CN" altLang="en-US"/>
              <a:t>目的：通过对岗位进行客观、公正、合理的评价，提高企业人力资源管理水平，促进企业可持续发展</a:t>
            </a:r>
            <a:endParaRPr lang="zh-CN" altLang="en-US"/>
          </a:p>
          <a:p>
            <a:r>
              <a:rPr lang="zh-CN" altLang="en-US"/>
              <a:t>意义：帮助企业了解员工的工作表现和贡献，为薪酬、晋升等决策提供依据，提高员工满意度和归属感  岗位评价概述</a:t>
            </a:r>
            <a:endParaRPr lang="zh-CN" altLang="en-US"/>
          </a:p>
          <a:p>
            <a:pPr lvl="1"/>
            <a:r>
              <a:rPr lang="zh-CN" altLang="en-US"/>
              <a:t>岗位评价概述</a:t>
            </a:r>
            <a:endParaRPr lang="zh-CN" altLang="en-US"/>
          </a:p>
          <a:p>
            <a:r>
              <a:rPr lang="zh-CN" altLang="en-US"/>
              <a:t>定义：岗位评价是对企业中不同岗位的职责、工作量、难度、风险等因素进行评估和比较的过程</a:t>
            </a:r>
            <a:endParaRPr lang="zh-CN" altLang="en-US"/>
          </a:p>
          <a:p>
            <a:r>
              <a:rPr lang="zh-CN" altLang="en-US"/>
              <a:t>目的：通过对岗位进行客观、公正、合理的评价，提高企业人力资源管理水平，促进企业可持续发展</a:t>
            </a:r>
            <a:endParaRPr lang="zh-CN" altLang="en-US"/>
          </a:p>
          <a:p>
            <a:r>
              <a:rPr lang="zh-CN" altLang="en-US"/>
              <a:t>意义：帮助企业了解员工的工作表现和贡献，为薪酬、晋升等决策提供依据，提高员工满意度和归属感</a:t>
            </a:r>
            <a:endParaRPr lang="zh-CN" altLang="en-US"/>
          </a:p>
          <a:p>
            <a:r>
              <a:rPr lang="zh-CN" altLang="en-US"/>
              <a:t>方法：采用多种评价方法，如岗位排序法、岗位参照法、因素比较法等，根据企业实际情况选择合适的方法进行评价</a:t>
            </a:r>
            <a:endParaRPr lang="zh-CN" altLang="en-US"/>
          </a:p>
          <a:p>
            <a:r>
              <a:rPr lang="zh-CN" altLang="en-US"/>
              <a:t>步骤：制定评价标准、收集数据、分析数据、得出评价结果等步骤组成</a:t>
            </a:r>
            <a:endParaRPr lang="zh-CN" altLang="en-US"/>
          </a:p>
        </p:txBody>
      </p:sp>
      <p:sp>
        <p:nvSpPr>
          <p:cNvPr id="10491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岗位评价的目的和意义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岗位评价的方法和流程</a:t>
            </a:r>
            <a:endParaRPr lang="zh-CN" altLang="en-US"/>
          </a:p>
        </p:txBody>
      </p:sp>
      <p:sp>
        <p:nvSpPr>
          <p:cNvPr id="104923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岗位评价的流程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岗位评价的注意事项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岗位评价的定义和目的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岗位评价的方法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0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岗位评价的准备工作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确定评价对象和范围</a:t>
            </a:r>
            <a:endParaRPr lang="zh-CN" altLang="en-US"/>
          </a:p>
        </p:txBody>
      </p:sp>
      <p:sp>
        <p:nvSpPr>
          <p:cNvPr id="104939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明确评价对象：确定需要评价的岗位及其范围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岗位分析：了解岗位的职责、工作内容、技能要求等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确定评价标准：根据岗位分析结果，确定评价的标准和依据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制定评价计划：明确评价的时间、地点、人员等安排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收集岗位相关信息</a:t>
            </a:r>
            <a:endParaRPr lang="zh-CN" altLang="en-US"/>
          </a:p>
        </p:txBody>
      </p:sp>
      <p:sp>
        <p:nvSpPr>
          <p:cNvPr id="10494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岗位说明书：明确岗位职责、权限、工作内容等信息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岗位流程：了解岗位工作流程，掌握关键环节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岗位绩效：了解岗位绩效标准，为评价提供参考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岗位市场行情：了解岗位在市场上的行情，为评价提供参考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制定评价标准和指标</a:t>
            </a:r>
            <a:endParaRPr lang="zh-CN" altLang="en-US"/>
          </a:p>
        </p:txBody>
      </p:sp>
      <p:sp>
        <p:nvSpPr>
          <p:cNvPr id="104952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明确评价目的和范围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52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收集岗位相关信息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53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确定评价标准和指标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54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制定评价计划和时间表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组建评价团队</a:t>
            </a:r>
            <a:endParaRPr lang="zh-CN" altLang="en-US"/>
          </a:p>
        </p:txBody>
      </p:sp>
      <p:sp>
        <p:nvSpPr>
          <p:cNvPr id="104959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明确评价目标：明确岗位评价的目的和意义，为组建评价团队提供方向。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选择评价人员：选择具备专业知识和经验的人员，确保评价结果的客观性和准确性。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制定评价计划：制定详细的评价计划，包括评价时间、地点、方式等，确保评价工作的顺利进行。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培训评价人员：对评价人员进行培训，提高其评价能力和水平，确保评价结果的可靠性。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6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岗位评价的实施过程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岗位分析</a:t>
            </a:r>
            <a:endParaRPr lang="zh-CN" altLang="en-US"/>
          </a:p>
        </p:txBody>
      </p:sp>
      <p:sp>
        <p:nvSpPr>
          <p:cNvPr id="104975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岗位分析的定义和重要性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岗位分析的步骤和方法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岗位分析的结果和输出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岗位分析的注意事项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评价指标的权重确定</a:t>
            </a:r>
            <a:endParaRPr lang="zh-CN" altLang="en-US"/>
          </a:p>
        </p:txBody>
      </p:sp>
      <p:sp>
        <p:nvSpPr>
          <p:cNvPr id="104982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确定岗位评价指标：根据岗位性质和特点，选择合适的评价指标，如工作难度、工作责任、工作技能等。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确定权重：根据每个评价指标的重要程度，确定相应的权重，以反映每个指标在岗位评价中的相对重要性。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权重分配：将每个指标的权重分配到具体的评价标准上，以便在评价过程中进行量化评估。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权重调整：根据实际情况和评价结果，对权重进行适时调整，以确保评价结果的准确性和公正性。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https://d.book118.com/398035077134006023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Calibri Light</vt:lpstr>
      <vt:lpstr>Office Theme</vt:lpstr>
      <vt:lpstr>《如何进行岗位评价》PPT课件</vt:lpstr>
      <vt:lpstr>目录</vt:lpstr>
      <vt:lpstr>单击添加章节标题</vt:lpstr>
      <vt:lpstr>岗位评价概述</vt:lpstr>
      <vt:lpstr>PowerPoint Presentation</vt:lpstr>
      <vt:lpstr>岗位评价的定义</vt:lpstr>
      <vt:lpstr>岗位评价的目的和意义</vt:lpstr>
      <vt:lpstr>岗位评价的方法和流程</vt:lpstr>
      <vt:lpstr>岗位评价的准备工作</vt:lpstr>
      <vt:lpstr>PowerPoint Presentation</vt:lpstr>
      <vt:lpstr>确定评价对象和范围</vt:lpstr>
      <vt:lpstr>收集岗位相关信息</vt:lpstr>
      <vt:lpstr>制定评价标准和指标</vt:lpstr>
      <vt:lpstr>组建评价团队</vt:lpstr>
      <vt:lpstr>岗位评价的实施过程</vt:lpstr>
      <vt:lpstr>PowerPoint Presentation</vt:lpstr>
      <vt:lpstr>岗位分析</vt:lpstr>
      <vt:lpstr>评价指标的权重确定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2024-08-30T17:00:34.499</cp:lastPrinted>
  <dcterms:created xsi:type="dcterms:W3CDTF">2024-08-30T09:00:34Z</dcterms:created>
  <dcterms:modified xsi:type="dcterms:W3CDTF">2024-08-30T09:00:36Z</dcterms:modified>
</cp:coreProperties>
</file>