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9AD85-BC16-4CF0-9DBD-C72F1E784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19F43-1223-4986-83D4-ECDE784F5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25A5F-DF45-4DAC-B57F-931D36C9E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770DD-1C44-4565-9517-338E591E1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875134-D156-4F6D-9BE5-9C2B6692B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63A460-538D-45E9-B1AD-B2108938D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B754CB-7F50-482A-8345-7E9C8D0BE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2305D-61F4-404B-8110-99A66BDBC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DA726-E2E4-4231-879C-CE28FDA4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6665A-6EA0-4ADC-AAF5-F79FFD862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754FE-55D1-4565-A68F-2BEB31CBA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37137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护理查房在疑难病管理中作用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疑难病护理查房流程与规范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针对不同类型疑难病护理策略探讨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疑难病是指那些经过长时间治疗，病情仍未得到明显缓解或治愈的疾病，常常涉及多个系统和器官，病因复杂，治疗难度大。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病程长，病情复杂多变，诊断困难，治疗反应不佳，预后较差。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疑难病定义及特点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常见疑难病种类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自身免疫性疾病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血液系统疾病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如系统性红斑狼疮、类风湿性关节炎等。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如再生障碍性贫血、骨髓增生异常综合征等。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代谢性疾病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肿瘤疾病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如帕金森病、多发性硬化症等。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如糖尿病、痛风等。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如恶性肿瘤、淋巴瘤等。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部分疑难病具有家族聚集性，与遗传基因变异有关。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包括物理、化学和生物因素，如辐射、化学物质、病毒等，可引起基因突变或表达异常。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自身免疫性疾病多与机体免疫系统异常有关，导致对自身组织产生免疫反应。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代谢性疾病多与体内代谢异常有关，如糖代谢、脂代谢等紊乱。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护理查房在疑难病管理中作用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通过查房，护士可以及时了解患者的病情变化和护理需求，从而制定个性化的护理计划，确保患者得到全面、连续、优质的护理服务。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查房有助于护士及时发现并解决潜在的护理问题，如并发症的预防、感染控制等，从而降低患者的风险，提高护理质量。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通过定期的查房和评估，可以监测护理效果，及时调整护理方案，确保患者的安全和满意度。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提高护理质量与安全性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优化资源配置，提升效率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护理查房有助于合理分配护理资源，根据患者的病情和需求调整护士的排班和人力配置，从而提高护理资源的利用效率。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通过查房，护士可以与其他医护人员共同讨论患者的病情和治疗方案，促进信息共享和团队协作，提高医疗服务的整体效率。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查房还有助于护士及时发现并解决潜在的医疗资源浪费问题，如不必要的检查、重复用药等，从而降低医疗成本。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护理查房为多学科团队提供了一个共同讨论和协作的平台。医生、护士、药师、营养师等各专业人员可以共同参与查房，共同制定和执行患者的治疗方案。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通过查房，护士可以及时了解医生的治疗计划和医嘱调整情况，确保护理工作与医疗工作保持同步和协调。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查房还有助于护士与其他医护人员建立良好的沟通和信任关系，共同为患者提供全面、连续的医疗服务。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788" r="11788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0834" r="10834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促进多学科协作与沟通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疑难病护理查房流程与规范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查房前准备工作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明确本次查房要解决的主要问题，如病情评估、护理措施落实情况等。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了解患者的病情、诊断、治疗方案及护理措施等。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通知主管医生、责任护士、患者及家属等参加查房。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如听诊器、血压计、手电筒、记录本等。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查阅病历资料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准备查房用品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病情汇报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查体评估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记录与汇报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查房过程记录与汇报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责任护士向查房者汇报患者的病情、护理措施及效果等。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评估护理措施的执行情况，如输液、吸氧、管道护理等。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查房者对患者进行详细的查体，包括生命体征、意识状态、皮肤情况、管道情况等。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详细记录查房过程中的重要信息，如病情变化、护理措施调整等，并及时向医生汇报。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对查房过程中发现的问题进行总结，如病情变化、护理措施不足等。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总结本次查房情况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针对存在的问题提出具体的改进措施，如加强病情观察、调整护理措施等。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提出改进措施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将改进措施落实到具体的责任人，并跟进执行情况。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落实改进措施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定期对改进措施的执行情况进行反馈和评估，不断完善和优化查房流程。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反馈与持续改进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查房后总结与改进措施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https://d.book118.com/398037137110006042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2024-09-21T21:58:34.912</cp:lastPrinted>
  <dcterms:created xsi:type="dcterms:W3CDTF">2024-09-21T13:58:34Z</dcterms:created>
  <dcterms:modified xsi:type="dcterms:W3CDTF">2024-09-21T13:58:37Z</dcterms:modified>
</cp:coreProperties>
</file>