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8373E-6505-4328-A540-60C859182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6EF69-B1A0-4355-ABDA-481B92A50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250A8-4C62-4230-9EEF-E21A971D1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2E6CE-C00C-4DD3-B3BE-771B92F5E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31B60E-0880-45B0-AF96-0BBDC95AB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D6CD5E-CA1C-4930-80C8-910AF5B6B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C6D46F-28E9-4867-AD2E-F917A52C3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10F32-6155-4373-B1D6-09112765A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72B25-A675-4C71-8240-76759ABFD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EFDBC-3D61-4F50-8C52-C4E5DCA64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13940-AA5B-4C49-B131-5E302B3FB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40052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案例分析：某公司大客户营销管理策略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案例分析：某银行大客户营销管理策略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案例分析：某电商平台大客户营销管理策略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大客户营销管理策略的关键因素分析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大客户营销是企业获取市场份额、提升品牌影响力和盈利能力的重要手段，通过案例分析可以深入了解大客户营销的实践经验和策略方法，从而提升企业竞争力。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随着市场竞争的加剧和消费者需求的变化，企业需要不断调整和优化营销策略。大客户营销案例分析可以帮助企业及时了解市场趋势和客户需求，为制定更加有效的营销策略提供支持。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借鉴成功经验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发现自身不足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拓展思路和方法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通过案例分析，企业可以学习借鉴其他企业在大客户营销方面的成功经验和方法，避免走弯路，提高营销效率。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将自身的大客户营销策略与案例中的策略进行比较分析，可以发现自身存在的不足之处，从而有针对性地进行改进和优化。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案例分析可以帮助企业拓展思路，探索新的营销策略和方法，为企业在激烈的市场竞争中脱颖而出提供创新思路。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大客户通常指的是对企业具有战略意义的客户，他们的采购量大、采购频次高，对企业的业绩和长期发展具有重要影响。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大客户往往具有较高的市场份额、品牌知名度和采购能力，他们通常对产品和服务有更高的要求，需要企业提供个性化的解决方案和优质的服务。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大客户营销管理策略的核心思想是将客户的需求和满意度放在首位，通过深入了解客户的需求和偏好，提供定制化的产品和服务，以满足客户的期望和要求。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与大客户建立长期稳定的合作关系是企业的重要目标之一。通过提供优质的产品和服务，加强沟通和信任，企业可以与大客户形成紧密的合作关系，共同实现双赢。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营销管理策略的核心思想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提升企业业绩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大客户营销管理策略的意义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与大客户合作可以提升企业的品牌知名度和影响力，进而吸引更多潜在客户的关注和认可。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大客户通常对产品和服务有更高的要求和期望，为了满足这些需求，企业需要不断进行技术创新和产品升级，从而保持竞争优势。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大客户是企业的重要收入来源之一，通过有效的大客户营销管理策略，企业可以扩大市场份额，提高销售额和利润率。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案例分析：某公司大客户营销管理策略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公司背景介绍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该公司在所处行业中具有较高的市场份额和品牌影响力，是行业内的领军企业之一。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该公司的产品具有高品质、创新性和个性化等特点，深受客户好评。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该公司拥有一支专业、高效的营销团队，具备丰富的市场经验和营销技能。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行业地位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营销团队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该公司明确了大客户的定义和标准，针对不同类型的大客户制定相应的营销策略。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关系建立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该公司注重与大客户建立长期、稳定的合作关系，通过定期拜访、交流等方式深入了解客户需求。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该公司提供个性化、定制化的产品和服务方案，满足大客户的特殊需求，提升客户满意度。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策略实施与效果评估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该公司制定了详细的营销策略实施计划，包括目标客户、推广渠道、销售目标等方面。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该公司各部门之间紧密协作，确保营销策略的顺利实施和客户的满意度提升。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该公司定期对营销策略的实施效果进行评估，包括销售额、市场份额、客户满意度等指标，及时调整策略以保持竞争优势。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案例分析：某银行大客户营销管理策略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该银行是一家全国性大型商业银行，拥有广泛的分支机构和多元化的金融业务。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银行规模与业务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银行业竞争日益激烈，各大银行都在争夺优质的大客户资源。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市场竞争状况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大客户通常具有较高的资金实力和业务需求，对金融服务的质量和效率有较高要求。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大客户特点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银行背景介绍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产品与服务创新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营销团队建设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大客户营销管理策略制定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组建专业、高效的营销团队，通过系统培训和实践锻炼，提高团队成员的专业素养和营销能力。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根据大客户需求，研发符合其需求的金融产品和服务，如定制化理财产品、供应链金融等。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通过对大客户群体进行细分，识别出不同行业和不同需求的大客户，为制定个性化营销策略提供依据。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建立完善的大客户档案和客户关系管理系统，及时了解大客户需求变化，提供个性化服务。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经验总结与分享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策略实施与效果评估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通过多渠道、多形式的营销推广活动，如高端论坛、专业研讨会等，吸引大客户的关注和参与。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定期对营销策略的实施效果进行评估，包括客户数量、客户满意度、市场份额等指标的变化情况。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根据评估结果和市场反馈，及时调整营销策略和方案，实现持续改进和优化。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将成功案例和经验进行总结和分享，为银行内部其他部门和分支机构提供借鉴和参考。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https://d.book118.com/398040052035006025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2024-09-01T19:27:35.226</cp:lastPrinted>
  <dcterms:created xsi:type="dcterms:W3CDTF">2024-09-01T11:27:35Z</dcterms:created>
  <dcterms:modified xsi:type="dcterms:W3CDTF">2024-09-01T11:27:37Z</dcterms:modified>
</cp:coreProperties>
</file>