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018F-C345-4CBF-B2DB-B2A35008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E001-E497-4A60-B260-DC30A96F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26E46-0FB2-4FBF-B552-75BF79EE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24A53-FC5E-4AE1-92BE-683F5778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955B3-FB22-4B67-A93C-737804C8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15669-500F-475C-AA9E-22CB14AA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5B1A8-ABA0-4A90-B97C-34969895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A3B80-2EE4-45D4-B0E0-1AE01522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0EA24-B84C-42C6-B396-B041275E9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1A0BF-D572-41A4-8E75-EC795FA0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F3472-81CB-4E44-9BB9-D0743F19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1117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《工厂设备维修管理》ppt课件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工厂设备维修管理概述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设备故障诊断与预防性维修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设备维修资源配置与管理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设备维修外包与合作管理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设备维修管理与企业绩效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工厂设备维修管理概述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设备维修是指对设备进行检查、试验、修理、配装、分级、回收等活动中所总结出的科学管理工作的总称。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设备维修是确保工厂正常运转的关键环节，通过及时的维修和保养，可以延长设备使用寿命，提高设备利用率，减少生产成本，提高企业的经济效益。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55" r="28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55" r="28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45" r="317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事后维修、预防性维修、预知性维修和主动性维修。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根据设备的重要性和对生产的影响程度，制定不同的维修策略，确保设备的及时维修和生产的顺利进行。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设备维修的分类与策略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45" b="9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设备故障诊断、维修计划制定、维修工作实施、维修效果评估。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提高设备的可靠性、降低维修成本、优化资源配置、提高企业的生产效率和经济效益。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设备维修管理的流程与目标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设备维修管理流程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设备故障诊断与预防性维修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通过分析设备运行时的声音变化，判断是否存在机械故障或松动。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利用温度传感器对设备进行温度监测，判断设备是否过热或异常升温。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通过监测设备的振动情况，分析其运行状态，判断是否存在故障。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通过对润滑油或液压油的理化性质进行分析，判断设备磨损或液压系统异常。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温度检测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油液分析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声音检测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设备故障诊断技术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根据设备的运行状况、维修历史记录以及故障诊断结果，制定合理的预防性维修计划。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按照维修计划定期对设备进行检查和维护，确保设备处于良好状态。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维修资源准备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确保具备所需的维修工具、备件和人力资源，确保维修工作顺利进行。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维修记录与数据分析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对每次维修工作进行详细记录，并对数据进行统计分析，优化维修计划。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466" b="12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通过预防性维修，及时发现并处理潜在故障，降低设备突发故障的概率。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合理的预防性维修能够减少设备的磨损和老化，从而延长设备的使用寿命。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减少设备停机时间，保证生产线的稳定运行，从而提高整体生产效率。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预防性维修可能会涉及到较高的成本投入和技术要求，需要制定合理的策略来应对这些挑战。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预防性维修的效益与挑战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设备维修资源配置与管理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组织定期的维修技能培训，提高维修人员的专业水平。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8" r="4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技能认证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实施维修技能认证制度，确保维修人员具备相应的技能水平。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鼓励维修人员之间的经验交流，共同提高维修技能。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维修人员培训与技能提升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建立详细的维修工具和设备清单，确保工具设备的齐全和可用性。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工具设备清单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对维修工具和设备进行定期维护，确保其正常运转。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根据维修需要，及时更新和升级维修工具与设备。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更新与升级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维修工具与设备的管理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备件库存管理与优化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备件需求分析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根据设备维修需要，分析备件的需求量和种类。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根据需求分析结果，设置合理的备件安全库存量。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库存优化策略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采用先进的库存管理策略，如实时库存更新、定期盘点等，确保备件库存的准确性。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设备维修质量与安全管理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维修质量标准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制定明确的设备维修质量标准，包括设备性能参数、运行稳定性和安全性等方面的要求。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维修过程控制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对设备维修过程进行严格控制，确保维修操作符合标准，避免因操作不当导致设备性能下降或安全事故。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维修质量标准与控制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https://d.book118.com/398041117025006035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2024-09-13T20:53:41.752</cp:lastPrinted>
  <dcterms:created xsi:type="dcterms:W3CDTF">2024-09-13T12:53:41Z</dcterms:created>
  <dcterms:modified xsi:type="dcterms:W3CDTF">2024-09-13T12:53:43Z</dcterms:modified>
</cp:coreProperties>
</file>