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3364E-1706-4314-A5F1-E5AB04181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609264-19A8-4DE5-8249-D611B6725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CB711A-3CEF-4612-BCB9-9A1A9B791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0790F3-C113-4DBA-8E78-BF7AC72A4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14F5B2-0E2D-4FF4-934B-04368AFDE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51CE55-FFFF-4C6E-84C4-1B4B5C93A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CB5A55-CB0B-47A6-B341-6D5BE36E9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1C87B5-C89D-4B73-8CF0-C4A791134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8A7A03-5024-41FC-BD3F-22FD696C8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5C7966-C1E6-44B9-94F8-50EF81D25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7EF553-3949-4DA7-B300-CAEF64A35C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04300200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场厂内专用机动车辆安全驾驶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场厂内专用机动车辆概述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安全驾驶规定与要求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安全驾驶技术与实践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安全意识与教育培训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安全管理与监督检查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场厂内专用机动车辆概述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场厂内专用机动车辆是指在工厂、仓库、码头等固定场所内使用的特种车辆，如叉车、搬运车、牵引车等。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场厂内专用机动车辆根据用途和功能可分为多种类型，如叉车、牵引车、搬运车、装载车等。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定义与种类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种类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车辆特点与用途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场厂内专用机动车辆具有结构紧凑、操作灵活、承载能力强等特点，能够适应各种复杂环境和作业需求。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用途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场厂内专用机动车辆主要用于工厂、仓库、码头等固定场所内的物料搬运、装卸、堆垛等作业，提高生产效率和作业能力。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随着技术的发展，场厂内专用机动车辆正朝着智能化方向发展，如无人驾驶叉车、智能搬运车等。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环保意识日益增强，场厂内专用机动车辆正朝着绿色化方向发展，如电动车辆、节能减排技术等。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为了满足不同作业需求，场厂内专用机动车辆正朝着多样化方向发展，如多功能搬运车、特种用途车辆等。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安全驾驶规定与要求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驾驶员需具备相应的驾驶资格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场厂内专用机动车辆的驾驶员需要具备相应的驾驶证，并了解场厂内道路交通规则和安全要求。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驾驶员需经过专业培训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场厂内专用机动车辆的驾驶员需要经过专业培训，掌握车辆操作技能和安全知识，确保能够安全、熟练地驾驶车辆。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驾驶员资格认证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场厂内专用机动车辆应定期进行全面检查，包括发动机、制动系统、转向系统、灯光和轮胎等关键部位，确保车辆处于良好状态。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车辆应定期进行检查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场厂内专用机动车辆应按照制造商的推荐进行定期维护，包括更换机油、清洗空气滤清器等，以保持车辆性能和延长使用寿命。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车辆应进行定期维护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车辆检查与维护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安全驾驶操作规程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场厂内专用机动车辆的驾驶员在厂区内应遵守交通规则，如限速、禁行等，以确保安全。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遵守交通规则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驾驶员在行驶过程中应注意观察周围环境，礼让其他车辆和行人，避免发生碰撞和事故。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注意观察和礼让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驾驶员应具备应急处理能力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场厂内专用机动车辆的驾驶员应具备应急处理能力，如遇到突发情况能够迅速采取相应措施，避免事故扩大。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配备必要的安全设施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场厂内专用机动车辆应配备必要的安全设施，如灭火器、安全锤等，以备不时之需。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事故应急处理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安全驾驶技术与实践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在启动车辆前，应进行安全检查，包括检查车辆的油、水、轮胎气压等，确保车辆处于良好的工作状态。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停车位置选择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停车时应选择平坦、宽敞的位置，避免停放在斜坡或潮湿的地方，以免发生滑车或车辆故障。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启动前检查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车辆启动与停车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在行驶过程中，应保持适当的车速，避免过快或过慢，以确保安全和效率。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在转弯时，应提前减速，适当转动方向盘，保持车辆平稳，避免急转弯或转向不足。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保持车速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转弯技巧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车辆行驶与转弯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https://d.book118.com/398043002003006025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2024-09-01T09:54:30.863</cp:lastPrinted>
  <dcterms:created xsi:type="dcterms:W3CDTF">2024-09-01T01:54:30Z</dcterms:created>
  <dcterms:modified xsi:type="dcterms:W3CDTF">2024-09-01T01:54:32Z</dcterms:modified>
</cp:coreProperties>
</file>