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76652-4745-4632-BB5A-ABA1F8B6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7A813-A868-4347-8AAD-CA2AB1C2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427F3-142A-41D9-9B8D-A02ABB843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DBDF1-E7ED-486D-900B-297E08296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F6C1C-E6E6-4034-B747-1EBF0C74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D0B8F-E310-489D-B340-0616F7F7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73A8C-FF82-4006-AE5A-C181C150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A7427-A545-46C5-A889-F842135C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13C77-FF53-4A28-ABC0-82DA2B87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8BED-690F-4419-B16C-72E8DF9D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291AE-7E64-453E-9B07-472FB7C3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4013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公司业务员的工作计划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业务优化与提升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业务目标设定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根据市场情况和客户需求，制定具体的季度销售计划，确保完成销售任务。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完成季度销售任务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积极与客户建立联系，了解客户需求，提高客户满意度。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参加公司组织的培训活动，提升业务知识和技能。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通过市场调研和竞争分析，制定市场拓展计划，提高产品在目标市场的份额。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开拓新的销售渠道，如线上销售、合作伙伴等，提高销售效率。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优化销售渠道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加强品牌宣传和推广，提高产品在目标市场的知名度。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17" b="123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75" b="14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不断研发新产品，满足客户需求，保持市场竞争力。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建立稳定的客户关系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与重要客户建立长期合作关系，实现双方共赢。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通过持续改进和优化业务模式，实现公司的可持续发展。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业务策略制定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确定目标市场，了解市场规模、消费者需求和消费习惯。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分析竞争对手的产品、价格、渠道和营销策略，找出竞争优势和不足。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研究消费者的购买决策过程，了解消费者对产品的认知、态度和购买意愿。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分析竞争对手的竞争优势，包括技术、品牌、渠道等方面。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了解竞争对手的基本情况，包括公司规模、产品线、市场份额等。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研究竞争对手的竞争策略，包括产品定位、定价、营销和销售策略等。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083" r="19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明确目标客户群体，根据市场调研和竞争对手分析，确定最具潜力的客户群体。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制定品牌建设策略，包括品牌定位、形象设计和传播策略等。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选择合适的销售渠道，包括线上和线下渠道，制定渠道拓展和合作策略。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根据成本、市场需求和竞争情况，制定合理的产品定价策略。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制定产品推广策略，包括广告宣传、促销活动、公关关系等，提高产品知名度和销售量。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根据市场调研和竞争对手分析，明确产品的目标市场和竞争优势。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产品定位与推广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业务执行与监控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实施销售活动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通过各种渠道和方式，积极开展销售活动，包括市场调研、客户拜访、参加展会等。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根据公司整体战略和市场情况，制定具体的销售目标，包括销售额、客户数量等。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制定销售策略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根据目标客户的需求和特点，制定相应的销售策略，包括产品推广、价格策略、促销活动等。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销售计划实施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建立客户档案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收集并整理客户的基本信息、需求和反馈，建立完整的客户档案。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定期回访客户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定期对客户进行回访，了解客户需求变化和满意度，及时处理客户问题和投诉。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通过提供优质的产品和服务，提高客户满意度和忠诚度，促进客户重复购买和口碑传播。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https://d.book118.com/398044013021006032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2024-09-09T10:35:01.544</cp:lastPrinted>
  <dcterms:created xsi:type="dcterms:W3CDTF">2024-09-09T02:35:01Z</dcterms:created>
  <dcterms:modified xsi:type="dcterms:W3CDTF">2024-09-09T02:35:03Z</dcterms:modified>
</cp:coreProperties>
</file>