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0EE48-908F-4FD3-A1D6-A0ED09FD6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4786F-BE7F-439D-81E2-2DF7486F1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7EA7C-ECFE-403F-A674-D4C8B141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D6903-F59E-4AA9-9A19-F5A804C81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7AD08B-A00C-463E-9AD1-95BD98D7C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4A34C2-70D6-4AA9-B018-7C55439D9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FA3F46-D05E-49FE-ADAF-B2CB90872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3CD2F-7F06-41A3-9BB7-534BE0612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0A268-9CFE-4ED8-BACE-70E906699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E8D13-9E51-4C3D-9848-86B6BC46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684CD-AE4C-4B2C-873F-6B359A55C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44111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肺结核患者特殊情况护理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肺结核患者家属指导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保持呼吸道通畅，协助患者排痰，预防呼吸道并发症。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提供高热量、高蛋白、富含维生素的食物，增强患者体质。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针对患者疼痛情况，采取有效措施缓解疼痛，提高患者舒适度。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根据患者病情，制定康复训练计划，促进患者康复。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221" r="1922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肺结核患者的护理需求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肺结核患者常有咳嗽、咳痰等症状，痰液多为白色或黄色粘稠痰。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肺结核病变累及胸膜时，可出现胸痛症状，表现为刺痛或钝痛。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肺结核患者常有午后低热、夜间盗汗等症状，严重时可出现高热。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肺结核病变严重时，可出现呼吸困难症状，影响患者的正常生活。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肺结核患者的常见症状与体征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与患者建立信任关系，了解患者的心理需求，提供个性化的心理护理。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向患者及家属介绍肺结核的疾病知识，提高患者的认知水平，减轻焦虑、恐惧等不良情绪。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鼓励患者表达情感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倾听患者的感受和想法，鼓励患者表达自己的情感，帮助患者树立战胜疾病的信心。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提供社会支持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鼓励患者家属、朋友等提供情感支持，让患者在治疗期间感受到温暖和关爱。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遵医嘱按时服药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确保患者按照医生的指示按时服用抗结核药物，避免遗漏或错服。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注意观察患者服药后的反应，如出现不良反应，应及时报告医生并协助处理。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提醒定期复查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提醒患者按照医生建议的时间定期回医院复查，以便及时了解病情变化和调整治疗方案。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指导患者合理搭配食物，保证摄入足够的蛋白质、维生素和矿物质，提高身体抵抗力。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提供充足营养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提醒患者避免食用辛辣、油腻等刺激性食物，以免加重病情或影响治疗效果。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确保患者饮食卫生，避免食物中毒等食品安全问题。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保持饮食卫生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指导患者合理安排作息时间，保证充足的休息和睡眠，有助于身体康复。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保证充足休息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适当活动锻炼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71" r="22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鼓励患者在病情允许的情况下进行适当的活动锻炼，增强体质和免疫力。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提醒患者避免过度劳累，以免加重病情或影响治疗效果。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监测症状变化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注意观察患者的病情变化，如咳嗽、咳痰、发热等症状是否得到缓解或加重。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详细记录患者的护理过程，包括服药情况、饮食情况、病情变化等，以便于医生了解患者的病情和治疗情况。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及时反馈病情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如发现患者病情异常或出现不良反应，应及时向医生反馈，以便及时处理和调整治疗方案。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肺结核患者特殊情况护理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https://d.book118.com/398044111032006033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2024-09-11T02:40:56.126</cp:lastPrinted>
  <dcterms:created xsi:type="dcterms:W3CDTF">2024-09-10T18:40:56Z</dcterms:created>
  <dcterms:modified xsi:type="dcterms:W3CDTF">2024-09-10T18:40:58Z</dcterms:modified>
</cp:coreProperties>
</file>