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965E6F-3C46-4739-B09A-B10EE665A4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5D6D88-42D5-4C11-A400-8949EA9DF8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3A971B-50AA-4DCB-99B2-D7F6FE96AF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43DC0F-8F18-4D6C-BF56-A3A9C736BA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C7D300-A548-4225-AFF5-1484EA86EB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01B17B-C468-402C-9116-C2B65F1204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4B834A-2125-4927-8F85-E389CD7CFC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A58DBC-52D6-4C10-BFEE-F67877CB09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179CBC-AAAB-4DC7-AF83-530906B3D6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9B3BAE-DFE4-487C-9850-3D6EDBA825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F366E8-D804-4583-929A-C8F07023EB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044141061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先心病病人脊柱侧弯矫形术麻醉管理护理课件</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麻醉管理</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护理管理</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并发症的预防与处理</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案例分析</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总结与展望</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引言</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提高先心病病人脊柱侧弯矫形术麻醉管理护理水平</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通过培训和知识传递，使医护人员掌握先心病病人脊柱侧弯矫形术麻醉管理护理的关键技术和方法，提高护理效果和病人满意度。</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500" r="15500"/>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保障病人安全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先心病病人脊柱侧弯矫形术麻醉管理护理涉及多个学科和领域，需要医护人员具备丰富的专业知识和技能，以确保病人安全和手术成功。</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促进医护人员交流与合作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通过培训和知识传递，促进医护人员之间的交流与合作，共同提高先心病病人脊柱侧弯矫形术麻醉管理护理的水平。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9320" b="193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786" b="478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先心病病人脊柱侧弯矫形术麻醉管理护理的重要性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提高手术成功率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正确的麻醉管理护理对于先心病病人脊柱侧弯矫形术的成功至关重要，可以有效降低手术风险，提高手术效果。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保障病人安全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先心病病人脊柱侧弯矫形术麻醉管理护理涉及多个学科和领域，需要医护人员具备丰富的专业知识和技能，以确保病人安全和手术成功。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提高病人生活质量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通过正确的麻醉管理护理，可以有效减轻病人的痛苦和不适，提高病人的生活质量。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麻醉管理</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676039"/>
            <a:ext cx="776002" cy="766477"/>
            <a:chOff x="5708618" y="1676039"/>
            <a:chExt cx="776002" cy="766477"/>
          </a:xfrm>
        </p:grpSpPr>
        <p:sp>
          <p:nvSpPr>
            <p:cNvPr id="3" name="TextBox 3"/>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290916" y="2839646"/>
            <a:ext cx="1569720" cy="1569720"/>
            <a:chOff x="5290916" y="2839646"/>
            <a:chExt cx="1569720" cy="1569720"/>
          </a:xfrm>
        </p:grpSpPr>
        <p:sp>
          <p:nvSpPr>
            <p:cNvPr id="5" name="AutoShape 5"/>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10" name="AutoShape 10"/>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2" name="AutoShape 12"/>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4" name="TextBox 14"/>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麻醉前评估</a:t>
              </a:r>
            </a:p>
          </p:txBody>
        </p:sp>
      </p:grpSp>
      <p:sp>
        <p:nvSpPr>
          <p:cNvPr id="37" name="TextBox 37"/>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全面评估</a:t>
            </a:r>
          </a:p>
        </p:txBody>
      </p:sp>
      <p:sp>
        <p:nvSpPr>
          <p:cNvPr id="38" name="TextBox 38"/>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根据麻醉前评估结果，对病人进行麻醉风险评估，预测病人对麻醉的耐受性和可能出现的不良反应，以便采取相应的预防措施。</a:t>
            </a:r>
          </a:p>
        </p:txBody>
      </p:sp>
      <p:sp>
        <p:nvSpPr>
          <p:cNvPr id="39" name="TextBox 39"/>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风险评估</a:t>
            </a:r>
          </a:p>
        </p:txBody>
      </p:sp>
      <p:sp>
        <p:nvSpPr>
          <p:cNvPr id="40" name="TextBox 40"/>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麻醉前应对病人进行全面的评估，包括病史、体格检查、实验室检查等，以了解病人的身体状况、病情严重程度、营养状况、水电解质平衡等。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合理选择</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根据病人的具体情况和手术需要，选择合适的麻醉方法。对于先心病病人脊柱侧弯矫形术，常用的麻醉方法包括全身麻醉和区域麻醉。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麻醉方法选择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全身麻醉</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全身麻醉是指通过呼吸道吸入或静脉注射麻醉药物，使病人意识消失、自主呼吸消失，并需要进行气管插管和机械通气的麻醉方法。适用于较复杂的脊柱侧弯矫形手术。</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麻醉方法选择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区域麻醉</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区域麻醉是指将麻醉药物注入手术部位的神经根、神经丛或硬膜外腔等，使手术区域的神经传导被阻断，产生麻醉和镇痛效果。适用于较简单的脊柱侧弯矫形手术。</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麻醉方法选择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https://d.book118.com/398044141061006027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2024-09-05T07:59:50.301</cp:lastPrinted>
  <dcterms:created xsi:type="dcterms:W3CDTF">2024-09-04T23:59:50Z</dcterms:created>
  <dcterms:modified xsi:type="dcterms:W3CDTF">2024-09-04T23:59:52Z</dcterms:modified>
</cp:coreProperties>
</file>