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839E2-1472-4257-997C-42FF23D68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42665-176F-493A-88FE-817AEBB79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6B050-3D0E-468A-AC21-5F5C2BCF6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B0E6BD-A95A-4990-A720-303442B90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AF772A-C41C-40CD-8CB8-F2B0A5A50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134BDF-34DC-45B6-895A-CDF353F7D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2BE2B2-DDF7-4073-8D3F-367574696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2EDAA4-FF7D-4E2F-809D-A71E6F7E8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B78F5-E1BF-49F1-BF07-6D14541B4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9FA43-5437-4A0D-A2DE-9F38FBB9B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09D65-A25E-49C3-BC09-05280ACE5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450511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优秀作文范文欣赏与分析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优秀作文范文欣赏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范文写作技巧分析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优秀作文亮点展示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范文不足之处探讨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如何提高自己的写作水平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003" b="270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510" b="35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提高学生写作水平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通过欣赏与分析优秀作文范文，学生可以学习到优秀的写作技巧和表达方式，从而提高自己的写作水平。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拓展学生思维视野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优秀作文范文往往具有独特的观点和深入的思考，可以帮助学生拓展思维视野，培养批判性思维和创造性思维。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传承和弘扬中华文化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作文是中华文化的重要组成部分，通过欣赏与分析优秀作文范文，可以传承和弘扬中华文化，增强学生的文化自信。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范文来源与选择标准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来源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优秀作文范文可以从各类语文考试、作文竞赛、报刊杂志、网络平台等途径获取。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在选择优秀作文范文时，应注重以下几点：主题鲜明、观点独特、结构严谨、语言优美、思想深刻。同时，范文应符合学生的年龄和认知水平，便于学生理解和学习。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优秀作文范文欣赏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范文一：《秋日私语》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作者通过对秋天的细腻描绘，展现了秋天的美丽和宁静，表达了作者对秋天的热爱和向往。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文章中运用了丰富的修辞手法，如比喻、拟人等，使得文章更加生动形象。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文章结构清晰，层次分明，语言优美，读来令人感受到秋天的温馨和恬静。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本文以青春为主题，歌颂了青春的活力和激情，表达了作者对青春的热爱和追求。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文章中运用了生动的描写和富有感染力的语言，使读者能够深刻感受到青春的魅力和力量。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文章结构紧凑，逻辑严密，通过具体的事例和细节描写来展现青春的美好和宝贵。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范文二：《青春之歌》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范文三：《故乡的云》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本文以故乡的云为线索，通过对故乡的云的描绘和回忆，表达了作者对故乡的深深眷恋之情。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文章中运用了优美的语言和深情的笔触，使读者仿佛置身于作者所描绘的故乡之中。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文章结构严谨，情感真挚，通过对故乡的云的细致观察和描写，展现了作者对故乡的深厚感情和无限怀念。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范文写作技巧分析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紧密贴合时代主题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优秀作文的选题往往紧跟时代步伐，关注社会热点，通过深入剖析现象背后的本质，引发读者共鸣和思考。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独特且深刻的立意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立意是一篇作文的灵魂，优秀作文的立意往往独特且深刻，能够从一个新的角度审视问题，提出有见地的观点。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体现人文关怀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好的作文选题和立意应该关注人的生存状态和精神世界，体现作者对人类的深切关怀，激发读者的情感共鸣。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选题与立意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清晰的逻辑线索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优秀作文通常具有清晰的逻辑线索，从引言、正文到结尾，各部分之间环环相扣，层层深入，使读者能够跟随作者的思路进行思考。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合理的段落安排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段落是文章结构的基本单位，优秀作文的段落安排通常合理且有序，每个段落都有明确的主题和论点，方便读者理解和记忆。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巧妙的过渡与照应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过渡和照应是文章结构的重要手段，优秀作文往往能够巧妙地运用过渡词、过渡句等手段，实现段落之间的自然衔接和前后照应，使文章更加紧凑和连贯。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文章结构与布局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语言表达与修辞运用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句式是语言表达的基本形式，优秀作文的句式通常精炼简洁，无冗余和拖沓之嫌，同时注重长短句的结合和变化，使文章节奏明快且富有韵律感。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精炼简洁的句式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优秀作文的语言表达通常生动准确，用词恰当且富有表现力，能够准确地传达作者的思想和情感。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生动准确的语言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修辞手法是提升文章表达效果的重要工具，优秀作文往往能够灵活运用比喻、拟人、排比等多种修辞手法，增强文章的感染力和说服力。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多样的修辞手法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https://d.book118.com/398045051133006031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2024-09-08T23:30:22.037</cp:lastPrinted>
  <dcterms:created xsi:type="dcterms:W3CDTF">2024-09-08T15:30:22Z</dcterms:created>
  <dcterms:modified xsi:type="dcterms:W3CDTF">2024-09-08T15:30:24Z</dcterms:modified>
</cp:coreProperties>
</file>