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17C9B-4561-4AEA-9043-AB15FBE6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4AFB-FD5D-4BA5-98C6-035242B8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47EEF-E634-4CF6-B043-4332F9C2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6DA1F-02FC-4CB8-AA21-2CD86295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27E88-64BE-4D5C-B685-B57CA1D5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B50EF-A0B2-47F2-80CC-C58E87F7A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A1F69-E2AD-4E04-80AB-990E5B10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BB5C5-E774-42DE-BBA8-92AA3826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278F-5E57-4605-8170-9FC20145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C64AC-A0BF-4809-8584-F6E00B49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F9D92-2BB3-4109-A8F5-73BDEF66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602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售后服务心理学与情感管理课程展现专业态度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售后服务心理学基础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情感管理在售后服务中应用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展现专业态度：专业技能与素质提升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应对挑战：压力管理与自我调节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总结与展望：持续改进，追求卓越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售后服务心理学基础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72" b="65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客户需求与心理分析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了解客户的基本需求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掌握客户在购买产品或服务时的基本需求，如产品质量、性能、价格等。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分析客户的心理特征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研究客户的心理特征，如购买动机、消费习惯、品牌偏好等，以便更好地满足客户需求。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识别客户的情感需求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关注客户的情感需求，如尊重、理解、关怀等，提升客户满意度。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面对客户问题时，保持积极、乐观的心态，以便更好地解决问题。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站在客户的角度思考问题，理解客户的感受和需求，提供贴心服务。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强化服务意识，将客户的需求放在首位，提供主动、热情的服务。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售后服务人员心态建设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学习并运用有效的沟通技巧，如倾听、表达清晰、保持耐心等，以便更好地与客户沟通。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传递正面情感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通过积极的语言、表情和肢体语言传递正面情感，营造愉快的沟通氛围。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面对客户投诉时，保持冷静、耐心倾听，积极解决问题，并跟进后续情况，确保客户满意。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沟通技巧与情感传递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情感管理在售后服务中应用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情感管理是指通过一系列策略和方法，对客户的情感进行引导、调控和满足，以提高客户满意度和忠诚度。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情感管理在售后服务中的重要性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在售后服务中，情感管理对于建立客户信任、提高客户满意度和忠诚度具有重要作用。通过有效的情感管理，可以化解客户的不满和抱怨，增强客户对企业的认同感和归属感。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积极倾听客户的诉求，理解客户的情感和需求，是情感管理的基础。通过倾听和理解，可以准确把握客户的心理状态，为后续的情感管理策略提供依据。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在售后服务中，表达对客户问题的关心和同情是非常重要的。通过关心和同情，可以让客户感受到企业的温暖和关怀，从而建立起良好的客户关系。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表达关心与同情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针对客户的问题和需求，提供有效的解决方案是情感管理的核心。通过提供解决方案，可以帮助客户解决问题，满足客户需求，从而赢得客户的信任和支持。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在售后服务中，保持耐心和热情是非常重要的。无论客户的问题多么复杂或棘手，都要保持耐心和热情，积极为客户解决问题。通过耐心和热情的服务，可以让客户感受到企业的专业和真诚。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保持耐心与热情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某客户投诉产品质量问题，售后服务人员通过倾听和理解客户的诉求，表达关心和同情，并提供有效的解决方案，最终赢得了客户的信任和支持。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某客户在售后服务中遇到困难，售后服务人员保持耐心和热情，积极为客户解决问题，并提供了额外的帮助和支持。客户对企业的服务表示非常满意，并成为了企业的忠实客户。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客户对企业的售后服务表示不满，并表达了强烈的抱怨。售后服务人员通过倾听和理解客户的诉求，积极改进服务质量，并提供了相应的补偿措施。最终，客户对企业的处理结果表示满意，并继续选择该企业的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展现专业态度：专业技能与素质提升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为新员工分配经验丰富的导师，进行一对一辅导，传授实战经验和工作技巧，加速新员工的成长。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系统化的培训课程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提供全面、系统的售后服务心理学与情感管理课程，包括理论知识、实践技巧、案例分析等，帮助员工掌握专业技能。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设立定期考核和评估机制，检验员工的学习成果和实际应用能力，及时发现并改进不足之处。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专业技能培养与提高途径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加强员工的职业道德教育，培养诚实守信、尊重客户、积极负责的工作态度。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67" r="190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进行礼仪规范培训，提高员工的形象气质和沟通表达能力，展现专业的服务形象。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强化团队协作意识，鼓励员工之间互相支持、协作配合，共同为客户提供优质的服务。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素质提升：职业道德、礼仪规范等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https://d.book118.com/398046023033006035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2024-09-13T23:15:00.745</cp:lastPrinted>
  <dcterms:created xsi:type="dcterms:W3CDTF">2024-09-13T15:15:00Z</dcterms:created>
  <dcterms:modified xsi:type="dcterms:W3CDTF">2024-09-13T15:15:02Z</dcterms:modified>
</cp:coreProperties>
</file>