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FDE14-672A-4554-AB80-497C4C5E7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12EA9-51FB-4AAA-AD5C-A2BCAD9F6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6D890-55D9-4525-B472-80D51875D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8D490-A102-4F99-9F07-F6544F61F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3726A9-D3C1-48A3-983E-C4B6811B3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828480-2F18-4FD4-AAEE-251471472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DEBBFB-FB42-44EF-8FCA-052C4D310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D8E9E-257E-4CBE-8639-1C652B592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1C423-96FF-44D4-937C-BA2726AE9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1F18F-F9E6-4CF4-9108-2BAD9896D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3A861-FC19-4E59-BDF4-1B0C4B494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4702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老年心理护理PPT授课优秀视频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老年心理护理概述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老年心理护理的基本知识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老年心理护理的方法与技巧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老年心理护理的实践案例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老年心理护理是指针对老年人心理特点，通过一系列护理措施来改善老年人心理健康状况，提高其生活质量的过程。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老年心理护理的定义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随着人口老龄化的加剧，老年人的心理健康问题越来越受到关注。老年心理护理不仅有助于缓解老年人常见的心理问题，如焦虑、抑郁等，还有助于提高其生活质量和幸福感，促进家庭和社会和谐。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老年心理护理的重要性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老年心理护理的定义与重要性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4" b="18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提高老年人的心理健康水平，促进其身心健康，提高生活质量。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尊重、理解、关心、支持、耐心、专业。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老年心理护理的目标与原则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老年心理护理的原则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老年心理护理的目标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32" r="2443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针对不同老年人的需求和特点，采用多元化护理模式，如个体化护理、小组护理等。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多元化护理模式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加强与其他学科领域的合作，如医学、康复等，形成跨学科的护理团队，为老年人提供全方位的护理服务。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利用现代科技手段，如互联网、移动医疗等，为老年人提供更加便捷、高效的护理服务。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加强社区护理建设，将老年心理护理服务延伸到社区和家庭，为更多老年人提供服务。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社区护理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老年心理护理的发展趋势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老年心理护理的基本知识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87" r="103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老年人的心理特点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由于退休、社交圈缩小等原因，老年人容易感到孤独。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面对健康问题、生活变化等，老年人容易出现焦虑情绪。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由于生活压力、丧失感等，老年人可能会出现抑郁症状。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随着年龄增长，老年人可能会出现记忆力减退的现象。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孤独感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焦虑感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抑郁感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记忆力下降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人格障碍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常见的老年心理问题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193" r="1219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696" r="869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表现为过度担心、紧张、恐惧等情绪障碍。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表现为持续的情绪低落、兴趣丧失、睡眠障碍等。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表现为记忆力下降、注意力不集中、思维迟缓等。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表现为自我中心、偏执、易怒等性格特征。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39" r="320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生理因素、环境因素、社会因素等都可能影响老年人的心理健康。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老年心理问题可能影响老年人的生活质量、身体健康和社会功能。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老年心理问题的成因与影响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保持良好的生活习惯、增加社交活动、保持积极心态等有助于预防老年心理问题。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心理咨询、药物治疗、社区服务等多种方式可以有效地干预老年心理问题。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85" r="2328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老年心理问题的预防与干预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老年心理护理的方法与技巧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https://d.book118.com/398047025015006032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2024-09-09T09:00:09.665</cp:lastPrinted>
  <dcterms:created xsi:type="dcterms:W3CDTF">2024-09-09T01:00:09Z</dcterms:created>
  <dcterms:modified xsi:type="dcterms:W3CDTF">2024-09-09T01:00:11Z</dcterms:modified>
</cp:coreProperties>
</file>