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E093B7-2C64-4C87-983D-C6EB53514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3D97B-8B8A-41F3-91EC-A61F529D2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E39704-7F87-4D1A-A3F4-289D5B358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EC5701-1ADB-43C2-8B31-7347C851D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DEA154-0D58-414E-AAB1-34FCC3E619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C68C9-016C-4BF2-9919-84BEB66D0E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DFCD40-51D8-4054-91EF-53F9F133DC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710968-DDD9-4A91-B89E-95D689572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4A8C18-FF53-44A5-A669-FB03CC437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F1EA8-2B8B-4D5D-A9EB-87C354E3C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BB9528-3592-4950-85DB-98F6FE6C5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47045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财务管理制度与员工激励机制的融合与优化</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财务管理制度概述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员工激励机制概述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财务管理制度与员工激励机制的关联性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财务管理制度与员工激励机制的融合策略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财务管理制度与员工激励机制的优化建议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财务管理制度概述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财务管理制度是企业为实现其财务目标而制定的关于财务管理的规则、程序和方法的总称。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确保企业财务活动的合法性、规范性和有效性，保障企业资产的安全和完整，提高企业的经济效益和社会效益。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保障企业财务活动的规范性和有效性，避免财务风险和损失。</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提高企业的管理水平和经营效率，增强企业的市场竞争力。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保障企业资产的安全和完整，防止资产流失和浪费。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全面财务管理制度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涵盖企业财务活动的各个方面，具有全面性和系统性。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内部控制制度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重点在于企业内部财务活动的监督和控制，确保财务信息的真实性和准确性。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预算管理制度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通过预算的编制、执行和控制，实现企业财务资源的合理配置和有效利用。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成本核算制度</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关注企业成本费用的核算和控制，提高企业的经济效益。</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财务管理制度的种类与特点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员工激励机制概述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员工激励机制是企业为了激发员工的工作积极性和创造力，通过一系列奖励和惩罚措施来引导员工行为的管理制度。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提高员工的工作满意度和归属感，增强企业凝聚力和竞争力，促进企业可持续发展。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增强企业凝聚力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合理的激励机制有助于增强员工对企业的认同感和归属感，形成良好的企业文化和团队氛围。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降低员工流失率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有效的激励机制能够提高员工的满意度和忠诚度，从而降低员工流失率，减少招聘和培训成本。</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提高员工工作积极性和绩效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激励机制能够激发员工的内在动力，促使他们更加努力地工作，从而提高工作绩效。</a:t>
            </a:r>
          </a:p>
        </p:txBody>
      </p:sp>
      <p:pic>
        <p:nvPicPr>
          <p:cNvPr id="10" name="Picture 10"/>
          <p:cNvPicPr>
            <a:picLocks noChangeAspect="1"/>
          </p:cNvPicPr>
          <p:nvPr/>
        </p:nvPicPr>
        <p:blipFill>
          <a:blip r:embed="rId2"/>
          <a:srcRect l="17083" r="170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员工激励机制的重要性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薪酬激励</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晋升激励</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奖励激励</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股权激励</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员工激励机制的种类与特点</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通过提高员工的薪酬水平和福利待遇，激发员工的工作积极性和创造力。特点：直接与员工的绩效挂钩，激励效果较为明显。</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通过晋升和职业发展机会来激励员工，满足员工的职业发展需求。特点：能够激发员工的成长和发展动力，促进企业与员工的共同发展。</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通过给予员工物质和精神奖励来肯定其工作表现和贡献。特点：能够增强员工的荣誉感和归属感，但需注意奖励的合理性和公平性。</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通过让员工持有公司股份，使其成为企业股东，分享企业利润和发展成果。特点：能够将员工的利益与企业利益紧密结合，提高员工的忠诚度和工作积极性。</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财务管理制度与员工激励机制的关联性</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https://d.book118.com/398047045127006037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STKaiti</vt:lpstr>
      <vt:lpstr>PingFang SC</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2024-09-17T21:37:38.891</cp:lastPrinted>
  <dcterms:created xsi:type="dcterms:W3CDTF">2024-09-17T13:37:38Z</dcterms:created>
  <dcterms:modified xsi:type="dcterms:W3CDTF">2024-09-17T13:37:40Z</dcterms:modified>
</cp:coreProperties>
</file>