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0CA816-BB40-482E-9791-2810CEB7DE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29E4E3-7B21-4670-A366-70967B0B40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1FAB8B1-4809-43A4-ACC4-0F2208523C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E28269-24D4-4BB6-BF80-0E44FC1500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1163DE-EEBB-43AC-8377-42F27D1473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0CD847-5B3A-4265-8F1C-EDE17DB76D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1B4F69-B802-41D4-8A0F-2D8FD6AA824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976C00-DB64-4B0C-A720-B74ED92D1F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EE3F6D-D8DF-4FC9-9221-32A0B5B114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C871A8-C3DD-4EC4-B7E8-9420C50863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DECD0D-8B8B-49EE-9A09-11A6D34759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8047061055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预防校园欺凌</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校园欺凌的定义与影响</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校园欺凌的原因分析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预防校园欺凌的策略与措施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应对校园欺凌的正确态度与方法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校园欺凌的定义与影响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4" r="316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674" r="3167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校园欺凌是指在校园内，个体或群体通过言语、肢体、网络等手段对其他个体或群体进行有意伤害的行为。</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包括身体欺凌、言语欺凌、关系欺凌、性欺凌、网络欺凌等。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类型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8" r="1468"/>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心理创伤</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学习困难</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人际关系问题</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受害者可能产生自卑、抑郁、焦虑等心理问题，严重者可能产生自杀倾向。</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受害者可能因受欺凌而无法集中精力学习，导致学业成绩下降。</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受害者可能因受欺凌而影响与同学、老师之间的关系，导致社交障碍。</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校园欺凌的后果</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欺凌者特征</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受害者特征</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欺凌者与受害者的特征</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欺凌者往往具有攻击性、自私、缺乏同情心等特点，且多数在过去也曾是受害者。</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受害者往往较为胆小、内向、缺乏自信，家庭背景、性格特点、身体条件等因素可能增加其成为受害者的风险。</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校园欺凌的原因分析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767" b="476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部分学生可能存在自卑、内向、敏感等个性特点，使其在面对欺凌时缺乏自我保护能力。</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一些学生可能因为缺乏社交技巧或朋友，容易被孤立和欺凌。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个人因素</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社交能力不足</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个性特点</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家庭教育方式不当</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过于严厉或放任的家庭教育方式可能导致孩子缺乏正确的价值观和行为准则，从而容易参与欺凌行为。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家庭环境不和谐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家庭成员之间的关系紧张、冲突频繁，可能影响孩子的心理健康，增加其遭受或实施欺凌的风险。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6813" r="1681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375" r="243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学校管理不力</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学校对于欺凌现象的管理和处罚力度不够，可能导致欺凌行为得不到有效遏制。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师生关系不和谐</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师生关系紧张或教师对学生的关注不足，可能导致部分学生感受到被忽视或排斥，从而成为欺凌的目标。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学校因素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9071" r="19071"/>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网络媒体的普及使得一些学生接触到不良信息，模仿网络上的欺凌行为。</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网络媒体的负面影响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社会上的一些不良价值观，如“强者为王”、“以暴制暴”，可能影响学生的思想和行为，导致欺凌现象的发生。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社会价值观的扭曲</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社会因素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预防校园欺凌的策略与措施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https://d.book118.com/398047061055006024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2024-08-31T13:00:50.378</cp:lastPrinted>
  <dcterms:created xsi:type="dcterms:W3CDTF">2024-08-31T05:00:50Z</dcterms:created>
  <dcterms:modified xsi:type="dcterms:W3CDTF">2024-08-31T05:00:52Z</dcterms:modified>
</cp:coreProperties>
</file>