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3C896-8120-45C9-BE5A-75F9C6BC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FE289-754E-4068-8A10-8CA051B95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D59FF-B121-4A89-A385-B3D4E8758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4B86F-98DC-4C82-A9FB-1385C208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98A6B-0EBB-4DDE-BC84-6E77ACC64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B0DFA-E46A-4FF9-B8F2-01B0A873F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CB48C-57A4-4705-B8EA-97F137064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4CF9B-796B-424B-BA0D-D110AA89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6983D-518E-40A7-BA74-66FC8D1C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2795B-666E-452C-A5A7-4F45729ED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255CE-B7D2-4D67-8FCD-853A6C0D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004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瑞幸咖啡产品营销应用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营销应用案例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瑞幸咖啡定位于高端咖啡市场，强调品质、口感和消费体验，致力于成为全球领先的咖啡品牌。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瑞幸咖啡的目标客群主要是年轻职场人士和咖啡爱好者，他们注重品质生活和个性化消费体验。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品牌定位和目标客群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瑞幸咖啡的产品定价相对较高，符合其高端品牌的定位，但也有相应的促销活动和会员优惠来吸引消费者。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瑞幸咖啡的促销策略包括新用户首单优惠、买一赠一活动、免费升杯等，同时还有会员制度和积分兑换等长期促销方式。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产品定价和促销策略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瑞幸咖啡主要通过线下门店和线上平台进行销售和营销，其中线上平台包括APP、小程序和官方网站等。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瑞幸咖啡与多家知名品牌和机构合作，如星巴克、雀巢、腾讯等，共同推广高品质的咖啡文化和生活方式。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营销渠道和合作伙伴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定位年轻化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瑞幸咖啡将目标市场定位为年轻消费者，尤其是职场人士和学生群体，通过提供高品质、高性价比的咖啡产品满足他们的日常需求。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强调便利性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瑞幸咖啡注重便利性，通过线下门店和线上订购平台提供快速、便捷的服务，满足消费者在办公、学习等场景下的即时需求。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品牌形象统一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瑞幸咖啡注重品牌形象的统一和标准化，通过统一的店面装修、员工制服和产品包装设计，塑造出专业、高品质的品牌形象。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瑞幸咖啡通过品牌文化强化，传递出时尚、活力、创新的品牌理念，吸引年轻消费者的认同和共鸣。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瑞幸咖啡定期推出优惠券和折扣活动，吸引新用户并提高老用户的复购率，增加消费者的忠诚度。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优惠券和折扣活动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瑞幸咖啡通过与其他品牌或IP的跨界合作，推出联名款产品或活动，扩大品牌影响力和知名度，吸引更多潜在消费者。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跨界合作与IP联名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促销和广告活动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https://d.book118.com/398050043026006046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2024-09-26T23:39:37.573</cp:lastPrinted>
  <dcterms:created xsi:type="dcterms:W3CDTF">2024-09-26T15:39:37Z</dcterms:created>
  <dcterms:modified xsi:type="dcterms:W3CDTF">2024-09-26T15:39:39Z</dcterms:modified>
</cp:coreProperties>
</file>