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28BCC-1768-4A86-AC75-584850063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A893C-DDBE-4DD0-9E6B-2356BBE56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48BF0-B416-4F54-A4EA-C3E4B4F5B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30012-036D-4802-A305-6829E0840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43CDA-B684-4117-921F-456052933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A5FFE-8F13-46F5-B2C7-C31B23554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6DE54-508E-47EB-AE4A-435B458C7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0B732-840E-4851-A40D-32DC42782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F3802-4196-4772-9088-7299CE4D0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2459C-C9AC-4C11-84F0-F3421C867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78B1D-370A-41DD-B370-FCD61766F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0074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电子商务中的全球化市场与跨境交易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电子商务平台在跨境交易中的应用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全球化市场中的跨境电商发展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跨境交易的风险与防范措施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案例分析：全球化市场中的成功跨境电商企业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44" r="236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86" r="30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49" r="347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全球市场的形成与发展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全球化市场的发展加速了商品、服务和资本的跨国流动，使得企业能够更广泛地拓展业务和寻找商机。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全球化市场起源于20世纪末，随着国际贸易壁垒的逐步消除和信息技术的发展，各国之间的经济联系日益紧密。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全球化市场的特点与影响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全球化市场具有开放性、互动性和竞争性的特点，使得企业能够突破地域限制，与全球范围内的供应商、客户和竞争对手进行交流与合作。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全球化市场促进了资源优化配置、技术交流和产业升级，同时也加剧了市场竞争和贸易摩擦。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电子商务为企业提供了便捷、高效、低成本的交易平台，使得企业能够快速进入全球市场并开展跨境交易。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电子商务促进了信息流动和知识共享，为企业提供了更多的商业机会和合作伙伴，推动了全球经济的发展。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674" b="867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电子商务也加剧了市场竞争，促使企业不断改进产品和服务质量，提高自身竞争力。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62" b="1066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电子商务在全球市场中的地位与作用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跨境交易的挑战与机遇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97" r="32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跨境交易是指跨越国界的电子商务交易活动，涉及不同国家和地区之间的商业交流和贸易往来。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跨境交易具有全球性、多样性、复杂性和风险性等特点，需要应对不同国家和地区的法律法规、货币汇率、税务政策等差异。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跨境交易的定义与特点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跨境交易涉及跨国物流配送，企业需要面对物流成本、运输时间、海关清关等方面的挑战，需要建立高效的物流体系和供应链管理。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不同国家和地区的法律法规存在差异，对跨境交易的合规性要求各不相同，企业需要了解并遵守相关规定，以避免法律风险。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货币汇率波动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跨境交易涉及不同货币的结算，货币汇率的波动会对交易成本和利润产生影响，企业需要关注汇率动态并采取相应的风险管理措施。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税务政策差异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不同国家和地区的税务政策存在差异，企业需要了解并遵守相关税收规定，以避免税务风险，同时也要关注税务政策的变动，以便及时调整业务策略。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跨境交易面临的挑战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1" r="1712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跨境交易为企业提供了进入全球市场的机会，可以拓展销售渠道、增加销售额和市场份额。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跨境交易有助于提升企业品牌知名度和国际化形象，提高品牌价值和竞争力。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品牌国际化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跨境交易为企业提供了创新和差异化的机会，可以通过引入国外先进的产品和服务，满足消费者多样化的需求。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跨境交易是全球经济增长的重要动力之一，有助于促进国际贸易和投资合作，推动世界经济发展。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经济增长动力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跨境交易的机遇与前景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电子商务平台在跨境交易中的应用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促进信息交流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电子商务平台为买卖双方提供了一个信息交流的平台，使买家能够了解产品信息，卖家能够了解市场需求。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降低交易成本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电子商务平台降低了跨境交易的成本，包括信息获取成本、物流成本、支付成本等。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简化交易流程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通过电子商务平台，跨境交易的流程得以简化，买家和卖家可以直接在线上进行交易，减少了传统交易中繁琐的环节。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扩大市场范围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电子商务平台打破了地域限制，使卖家能够将产品销往全球各地，扩大了市场范围。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电子商务平台在跨境交易中的作用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B2B平台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主要用于企业之间的跨境交易，提供在线询价、报价、下单、支付等功能。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主要服务于个人消费者，提供在线购物、支付、物流追踪等服务。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个人卖家与个人买家之间的交易平台，类似于传统的跳蚤市场。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综合类平台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涵盖B2B、B2C和C2C等多种交易模式的平台，具有更丰富的功能和更广泛的适用性。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跨境交易电子商务平台的类型与特点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51" r="176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在线交易方便快捷，买家和卖家可以随时随地进行交易。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降低交易成本，包括信息获取成本、物流成本、支付成本等。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跨境交易电子商务平台的优势与不足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https://d.book118.com/398050074026006044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2024-09-24T02:34:14.327</cp:lastPrinted>
  <dcterms:created xsi:type="dcterms:W3CDTF">2024-09-23T18:34:14Z</dcterms:created>
  <dcterms:modified xsi:type="dcterms:W3CDTF">2024-09-23T18:34:16Z</dcterms:modified>
</cp:coreProperties>
</file>