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68608-09D4-4773-A368-0F9119F34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72900-DFDD-4C14-9B73-0441D0852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12122-02CF-4667-9C6D-F1AB848AE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12C6D-E36B-4FB6-8E28-37B040CAB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462D7E-BE27-4542-8F95-355685D2C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EBEEAF-C0FE-4615-B123-1C7263E23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B26FAF-4BC4-448A-843F-AD9387BBD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83126-8B0C-469F-BC2C-081A238A4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B6BB8-40B1-4DE0-A49F-81B0CDC20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62A53-9260-4F0F-8AA5-4E3DF8870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4E02B-6711-40E3-8C9F-A2746F7C4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5013106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猪场安全培训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猪场安全培训概述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猪场安全基础知识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猪场安全操作规程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猪场紧急情况处理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猪场安全意识和文化建设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猪场安全培训的实践和案例分析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猪场安全培训概述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保障猪群健康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促进猪场可持续发展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通过培训，使员工充分认识到猪场安全的重要性，增强安全意识，减少事故发生。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猪场安全不仅关系到员工的生命财产安全，还直接影响到猪群的健康和生产效益。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通过加强猪场安全管理，提高生产效率，降低成本，为猪场的可持续发展奠定基础。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培训范围和内容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培训员工了解并遵守猪场的安全规章制度，如防火、防盗、防疫情等方面的规定。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培训员工掌握正确的操作规程，如饲料加工、饲养管理、兽医治疗等环节的安全操作方法。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培训员工掌握紧急情况的应对措施，如火灾、疫情等突发事件的处置方法。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猪场安全规章制度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猪场安全操作规程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集中培训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实地演练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定期考核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培训方法和时间安排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组织员工进行实地演练，模拟紧急情况下的应对措施，提高员工实际操作能力。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将员工分成小组，针对实际案例进行讨论，加深对安全知识的理解和掌握。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组织员工进行集中培训，由专业讲师授课，讲解猪场安全知识和操作规程。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对员工进行定期考核，检验培训效果，及时发现并纠正存在的问题。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猪场安全基础知识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生长特点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繁殖特性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行为习性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猪的生物学特性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了解猪的繁殖周期和繁殖能力对于猪场管理至关重要。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猪的行为习性，如群居、拱土等，对猪场环境设计和饲养管理有重要影响。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猪在不同的生长阶段有不同的生理需求和营养需求。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根据猪的生长阶段和需求，提供适宜的饲料和饮水。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饲料管理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92" r="15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饲养密度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保持猪舍适宜的温度、湿度、通风和光照，以减少疾病的发生。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合理安排猪的饲养密度，避免过度拥挤和应激。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猪的饲养和管理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了解常见的猪传染病及其传播途径，采取预防措施，如疫苗接种、生物安全等。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定期进行寄生虫检查和治疗，以防止寄生虫对猪的健康造成影响。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寄生虫病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了解常见的消化系统、呼吸系统、泌尿系统等疾病及其治疗方法，以便及时应对。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猪的常见疾病和防治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猪场安全操作规程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布局设计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猪场选址和布局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选择地势高、干燥、平坦且背风向阳的地方，远离居民区、学校、交通要道和其他畜禽养殖场。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猪舍应按生产工艺流程合理布局，遵循单向流动的原则，各栋猪舍由净道和污道分开，保证人员、饲料、猪只和污物单向流动。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03" r="325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28" r="323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每天定时清理猪舍内的粪污、剩料和垃圾，保持舍内干燥、卫生。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清洁卫生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定期对猪舍、用具、环境进行消毒，消毒剂应选择对人和猪安全、无残留、无刺激性的药物。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猪舍的清洁和消毒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饲料应存放在干燥、通风、无污染的地方，避免发霉和变质。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根据猪的种类和生长阶段，选择合适的饲料配方，定时定量饲喂，避免过量或不足。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饲料的储存和使用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饲料使用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饲料储存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https://d.book118.com/398050131067006034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2024-09-12T23:30:52.992</cp:lastPrinted>
  <dcterms:created xsi:type="dcterms:W3CDTF">2024-09-12T15:30:53Z</dcterms:created>
  <dcterms:modified xsi:type="dcterms:W3CDTF">2024-09-12T15:30:54Z</dcterms:modified>
</cp:coreProperties>
</file>