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823A0-D826-4D4C-9697-907AADFC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40C4F-3DA6-4756-8492-A12A78A86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726DA-A934-4BA8-B139-6EF036A1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9BBEB-52FA-4248-AD04-D0C6EA4C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8CE7EF-DD30-455B-9D1C-D129737A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5D965-4001-4A72-942B-19F70EDE8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A540F-E854-43DD-9C8A-8EBB2CE60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42BAB-1D4E-44D7-9412-844224673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414CE-B0F6-4ADA-99D8-429575399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63C1F-8091-4BDC-9600-7C0D64C0C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ED323-06CA-4D2D-8613-712092020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1015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民办教育促进法学习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民办教育促进法概述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民办学校设立与审批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民办学校组织与活动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民办学校资产与财务管理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民办学校教师与学生权益保障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民办教育发展政策与扶持措施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民办教育促进法概述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随着经济社会发展和教育体制改革，民办教育在我国教育体系中逐渐占据重要地位。为了规范民办教育的健康发展，保障举办者和受教育者的合法权益，促进教育事业的发展，国家制定了《民办教育促进法》。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该法明确了民办教育的地位和作用，规范了民办学校的设立、教学和管理活动，为民办教育的发展提供了法律保障。同时，该法还有利于推动教育公平，提高教育质量，促进教育事业的多元化发展。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该法适用于国家机构以外的社会组织或者个人，利用非国家财政性经费，面向社会举办的学校及其他教育机构的活动。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包括各级各类民办学校，如民办小学、初中、高中、中等职业学校、高等院校等，以及其他民办教育机构，如培训机构、幼儿园等。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民办教育应当遵守法律、法规，贯彻国家的教育方针，保证教育质量，致力于培养社会主义建设事业的各类人才。同时，民办学校应当具备法人条件，依法享有法人财产权。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国家对民办教育实行积极鼓励、大力支持、正确引导、依法管理的方针。各级人民政府应当将民办教育事业纳入国民经济和社会发展规划，鼓励和支持民办学校提高教育质量和办学水平。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基本原则与方针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民办学校设立与审批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19" r="334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41" r="286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包括有符合规定的组织机构、章程、教师队伍、教学场地及设施等。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需提交申请材料，经过审批机关审核、考察、评估等程序，最终获得办学许可证。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审批机关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一般为县级以上人民政府教育行政部门或有关行政部门。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包括受理申请、审核材料、实地考察、组织专家评估、公示等环节，最终作出是否批准设立的决定。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审批机关与流程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民办学校在办学过程中如需变更名称、地址、法定代表人等事项，需向审批机关提出申请，经核准后方可变更。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变更规定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办学校终止时，需妥善安置在校学生，依法进行财务清算，并由审批机关收回办学许可证，办理注销登记手续。同时，应向登记机关交回登记证书和印章。如因资不抵债无法继续办学而被终止的民办学校，应当向人民法院申请破产清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终止规定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变更与终止规定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民办学校组织与活动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民办学校应当设立董事会或理事会作为决策机构，负责制定学校发展规划、重大事项决策等。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董事会或理事会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校长负责制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教职工代表大会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民办学校实行校长负责制，校长全面负责学校的教育教学和行政管理工作。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民办学校依法建立教职工代表大会制度，保障教职工参与学校的民主管理和监督。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内部管理体制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教育教学活动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课程设置与教学计划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民办学校应当按照国家规定设置课程、选用教材，并制定符合实际的教学计划。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教学质量保障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民办学校应当建立健全教学质量保障体系，加强教学质量监控和评估，提高教学水平。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德育工作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民办学校应当重视德育工作，加强学生思想道德教育和心理健康教育，促进学生全面发展。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https://d.book118.com/398051015120006034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2024-09-13T07:28:04.593</cp:lastPrinted>
  <dcterms:created xsi:type="dcterms:W3CDTF">2024-09-12T23:28:04Z</dcterms:created>
  <dcterms:modified xsi:type="dcterms:W3CDTF">2024-09-12T23:28:06Z</dcterms:modified>
</cp:coreProperties>
</file>