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B7736-7B94-47AB-BE5F-DCEAFF33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397F5-D4ED-48BB-9FDE-B2BBAA43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A9F29-5713-47E3-8DA5-4D5CCC81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4E44A-36DB-47A1-944E-1D24D580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5806F-63C4-4CB3-9FCD-392219BC7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69401-A63C-4DEE-B8EC-F6B87165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15346-E594-48A2-8B92-A829345C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D8AEF-1BF6-4164-93CB-3440C260B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B7EB3-0B93-4BE8-A35B-779F3718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81F81-EA89-4560-88D6-3E858255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E562B-3AAB-449B-BB34-924456F3E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103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学礼仪、知礼仪网络知识竞赛活动细则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参赛对象与要求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比赛内容与形式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评分标准与奖励机制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组织架构与分工协作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活动预算与费用说明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传承中华文化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培育民族精神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通过竞赛活动，让青少年更加深入地了解和传承中华民族的传统美德，如尊老爱幼、礼让为先等。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在活动中强调中华民族传统美德的重要性，帮助青少年树立正确的价值观和道德观，培育民族精神。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弘扬中华民族传统美德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通过竞赛的形式，普及礼仪知识，让青少年掌握基本的礼仪规范和社交技巧。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普及礼仪知识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通过学习礼仪知识并参与竞赛，引导青少年注重个人形象和言行举止，提高自身素质。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提高个人素质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提升青少年礼仪修养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通过竞赛活动，引导青少年树立网络文明意识，遵守网络礼仪规范，营造健康的网络环境。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将传统的礼仪教育与网络礼仪教育相结合，拓展礼仪教育的领域和内涵，提高青少年的网络素养。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推动网络礼仪知识普及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拓展礼仪教育领域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倡导网络文明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2023年4月1日至4月15日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通过活动官方网站或指定社交平台进行在线报名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参赛者需提供真实姓名、联系方式和所属单位等信息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初赛时间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2023年4月20日至4月30日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决赛时间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2023年5月10日至5月20日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比赛形式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线上知识竞赛，通过活动官方网站或指定社交平台进行答题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活动官方网站、指定社交平台及合作网络媒体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活动平台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参赛者在规定时间内登录活动平台，按照要求完成报名和答题环节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参赛者需确保网络环境稳定，避免因网络问题影响比赛成绩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活动地点（线上平台）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参赛对象与要求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11" r="18711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24" r="16524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92" r="14092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300" r="19300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面向全国范围内各年龄层次、职业背景的人员，鼓励广大礼仪爱好者积极参与。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参赛者需具备基本的网络使用技能，能够独立完成在线答题。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参赛对象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6-12周岁；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少儿组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13-18周岁；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19周岁以上。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成人组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年龄分组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通过活动官方网站或指定微信公众号进行在线报名。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自即日起至活动开始前一周截止。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报名时需提供个人真实姓名、身份证号码、联系方式等基本信息，并上传近期免冠照片一张。不同组别还需提供相应证明材料，如学生证、工作证明等。所有信息一经提交，不得更改。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报名方式及材料准备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比赛内容与形式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35" r="1793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30" r="1893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85" r="16085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83" r="1678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涵盖中西方礼仪、商务礼仪、社交礼仪、餐饮礼仪等多个方面。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采用选择题、判断题、简答题等多种题型，全面考察参赛者的礼仪知识水平。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问答内容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问答形式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礼仪知识问答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模拟日常生活或工作中的礼仪场景，如商务洽谈、社交聚会、公共场合行为等。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参赛者需根据给定情景，进行角色扮演和现场表演，展示其礼仪素养和应变能力。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情景模拟表演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选取网络环境中具有代表性的礼仪案例，如电子邮件沟通、社交媒体使用、网络言论规范等。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参赛者需对案例进行深入剖析，阐述自己的观点和看法，同时提出改进或解决方案。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网络礼仪案例分析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评分标准与奖励机制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500" b="7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礼仪知识掌握程度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通过参赛者的答题表现，评估其对礼仪知识的掌握程度，掌握程度越高，得分越高。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根据参赛者答题的正确率进行评分，正确率越高，得分越高。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在保证正确率的前提下，答题速度越快，得分越高。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评分标准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https://d.book118.com/398051034007006036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2024-09-15T03:49:04.548</cp:lastPrinted>
  <dcterms:created xsi:type="dcterms:W3CDTF">2024-09-14T19:49:04Z</dcterms:created>
  <dcterms:modified xsi:type="dcterms:W3CDTF">2024-09-14T19:49:06Z</dcterms:modified>
</cp:coreProperties>
</file>