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9DB6D-9E48-4CD6-8B80-D5177CA58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D93CD-23D0-4FC8-B574-F844F55EC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E9632-EB13-4CE4-B3C5-32AD3430E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6157B-48BF-4B28-80EA-23049BE3A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3CEAD-217A-480C-BA48-B692D3875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DF3C40-25F4-4C0E-95F3-DA3659FD9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E67A4C-4232-45DB-A3E1-A018D8854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AAE0D-F8F6-4E7F-AA11-5A7DA9CF0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6D600-2DC4-4290-847A-35181DA0A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BDF31-F2FB-4127-B78B-06AEC0AC7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C6906-B8FB-44FE-86E3-A98E6D9CA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52021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网络教育行业2024年质量保障重点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教学内容与资源质量保障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教学过程与方法质量保障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技术支持与服务质量保障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合作与交流质量保障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监管与评估质量保障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网络教育行业规模与增长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网络教育行业已经成为全球范围内的重要产业，其规模不断扩大，学习者数量持续增加。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随着技术的不断进步和普及，网络教育行业的增长速度逐年加快，预计未来几年将保持强劲的增长势头。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7" b="29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学习者对于网络教育的需求日益多样化，包括个性化学习、终身学习、职业技能提升等方面。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学习者的学习行为也在发生变化，如学习时间更加灵活、学习方式更加多样、学习参与度更高等。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学习者需求与行为变化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各国政府纷纷出台相关政策，推动网络教育行业的发展，如提供资金支持、鼓励技术创新、制定行业标准等。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政府也加强对网络教育行业的监管，制定相关法规和标准，保障学习者的权益和教育质量。例如，对于在线课程的内容和质量、教师资格和教学水平等方面都有严格的规定和监管措施。这些法规和标准不仅规范了行业的秩序，也提高了网络教育的整体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法规约束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教学内容与资源质量保障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多元化课程资源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开发多样化、高质量的在线课程，涵盖各个学科领域，满足不同学习者的需求。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开放性资源共享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推动优质课程资源的开放与共享，促进教育资源的均衡分布，提高教育公平性。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课程资源评估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建立科学的课程资源评估机制，对课程资源进行定期评价，确保课程资源的优质和可持续性。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优质课程资源开发与共享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组建高素质、专业化的教师团队，提高在线教育的教学质量。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优秀教师团队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定期开展教师培训，提升教师的教育教学能力，促进教师的专业发展。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建立合理的教师激励机制，激发教师的教学热情和创新精神。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教师激励机制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教师团队建设与培训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根据学科发展和社会需求，及时更新教学内容，保持课程的前沿性和时效性。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及时更新教学内容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针对学习者的特点和需求，优化教学内容的设计和组织，提高教学的针对性和实效性。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建立有效的学习者反馈机制，及时了解学习者的学习情况和需求，为教学内容的调整和优化提供依据。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学习者反馈机制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教学内容更新与优化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教学过程与方法质量保障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结合直播、录播、互动教学等多种模式，提供个性化、多样化的学习体验。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多元化教学模式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优质教学资源整合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互动教学环节设计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充分利用网络教育资源，整合优质课件、案例、素材等，丰富教学内容。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增加在线问答、小组讨论、实时互动等环节，提高学习者的参与度和学习效果。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在线教学设计与实践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通过设立奖学金、证书奖励等，激发学习者的学习动力。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学习过程跟踪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利用大数据和人工智能技术，实时跟踪学习者的学习进度和效果，提供个性化反馈和指导。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社交化学习体验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构建学习者社区，促进学习者之间的交流与合作，提高学习参与度和兴趣。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学习者参与度提升策略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https://d.book118.com/398052021070006035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2024-09-14T08:26:47.005</cp:lastPrinted>
  <dcterms:created xsi:type="dcterms:W3CDTF">2024-09-14T00:26:47Z</dcterms:created>
  <dcterms:modified xsi:type="dcterms:W3CDTF">2024-09-14T00:26:49Z</dcterms:modified>
</cp:coreProperties>
</file>