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67372A-5505-45EA-8C27-97416E522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9164E-EF9B-42B5-8FFD-8CDEC5E5B1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A47CBB-C965-4665-B1CE-0E599A457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471E52-FA40-4F3B-B3D0-A078FC81E5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11916E-C20A-40FA-AB88-E93D29D6ED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53B18A-A235-4518-8B1C-D3B1212D1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A1A28D-6A60-4E78-BD86-DC3C4E9CEB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3556ED-6361-4A94-8843-2A74F6CE7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E4BFB-C255-4BD1-BD0B-21201ADFB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890E3-690C-40F5-A0B6-D5A7667CC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104695-BF80-47BC-A827-B5914D1CF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5300702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消防大队人员思想分析报告</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人员构成分析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思想状况分析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工作表现分析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改进措施和建议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本报告旨在分析消防大队人员的思想状况，了解其思想动态，为提高队伍凝聚力和战斗力提供参考。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随着社会的发展和时代的变迁，消防大队人员面临着越来越多的挑战和压力。了解他们的思想状况对于提高队伍的执行力和应对突发事件的能力具有重要意义。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本报告主要针对消防大队人员的思想状况进行分析，不涉及其他相关领域。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由于时间和资源的限制，本报告可能无法涵盖所有消防大队人员的思想状况，仅代表一定范围内的抽样调查结果。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限制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人员构成分析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合理配置</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消防大队人员数量和结构应与当地消防任务相适应，确保在火灾和其他紧急情况下能够迅速、有效地应对。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人员数量和结构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多元化背景</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消防大队人员应来自不同的背景和专业领域，这样可以增强队伍的综合素质和应对各种复杂情况的能力。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人员来源和背景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专业培训</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消防大队人员需要接受专业培训，不断提高技能和知识水平，以适应消防工作的需要。培训内容应包括消防技能、应急救援、安全意识等方面的知识。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人员培训和教育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思想状况分析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思想动态和趋势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积极向上</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消防大队人员普遍持有积极向上的思想态度，他们认为自己的工作对于保障人民生命财产安全至关重要，愿意为国家和人民的利益奋斗。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团结协作</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在日常工作中，消防大队人员注重团队协作，认为只有团结一心才能更好地完成各项任务。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消防大队人员普遍具有强烈的使命感和责任感，他们深知自己的职责是保卫国家和人民的生命财产安全，始终坚守岗位，忠诚履行职责。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忠诚使命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在面对各种危险和困难时，消防大队人员展现出了无私奉献的精神，他们舍小家顾大家，为国家和人民的利益奋不顾身。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奉献精神</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价值观和信仰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https://d.book118.com/398053007027006032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2024-09-09T12:27:26.856</cp:lastPrinted>
  <dcterms:created xsi:type="dcterms:W3CDTF">2024-09-09T04:27:26Z</dcterms:created>
  <dcterms:modified xsi:type="dcterms:W3CDTF">2024-09-09T04:27:28Z</dcterms:modified>
</cp:coreProperties>
</file>