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CC732-4791-4B4D-8BED-424B7A558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FE26-0B6B-42FF-B3CD-5CF649D7C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89E41-7631-4F3E-A4D9-1DFE20DEE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9EFF2-E3A2-4E3A-B24D-80FD10083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BB72F-0473-4C7A-8E77-96779DA64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4AE18-AB6F-4DCC-9A40-3DC4545B5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2A0CB-2859-484E-A352-CD9FC331A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AD6BB-E213-4445-88B2-532C8247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D04C8-4522-43FC-8F09-2DF64B7AC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460AE-E6DA-45EE-B4E2-72862FA49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219FD-3C6B-4084-A9A6-492BCD475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4054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夜班管理中的目标管理与绩效评估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夜班管理的目标与原则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目标管理在夜班管理中的应用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绩效评估在夜班管理中的应用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目标管理与绩效评估的关联分析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提高夜班管理中目标管理与绩效评估效果的措施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保障医疗服务连续性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夜班是医疗体系不可或缺的一部分，确保24小时医疗服务不间断。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夜班期间医护人员需保持高度警觉，确保患者安全，提高医疗质量。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维护医护人员健康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合理的夜班管理能减轻医护人员工作压力，维护其身心健康。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目标管理与绩效评估的目的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通过设定具体、可衡量的目标，使医护人员明确工作重点和方向。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目标管理有助于优化资源配置，提高医护人员工作效率。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绩效评估可以公正地评价医护人员工作表现，激发其工作积极性。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通过定期评估，发现夜班管理中存在的问题，推动持续改进和优化。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明确工作方向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激励员工积极性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促进持续改进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夜班管理的目标与原则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促进夜班与白班工作的协调与衔接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加强夜班与白班之间的沟通与合作，确保工作的连续性和稳定性。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提高夜班工作效率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通过优化工作流程、合理安排工作时间和人员配置，提高夜班工作的整体效率。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保障夜班员工健康与安全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关注夜班员工的身心健康，提供必要的健康保障和安全防护措施，降低工作风险。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关注夜班员工的生理和心理需求，合理安排工作时间和休息时间，提供舒适的工作环境。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运用现代管理理论和方法，对夜班工作进行科学规划和组织，提高工作效率和质量。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根据夜班工作的特点和实际情况，灵活调整管理策略和方法，确保管理的有效性和实用性。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不断总结经验教训，持续改进夜班管理流程和方法，提高管理水平和效果。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目标管理在夜班管理中的应用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制定具体、可衡量的目标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将夜班工作重点转化为具体、可衡量的目标，如生产效率、质量合格率等。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考虑夜班工作特点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在制定目标时，充分考虑夜班工作的特殊性，如人员疲劳、设备维护等因素。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确定夜班工作重点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根据企业战略和部门计划，明确夜班工作的关键目标和重点任务。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制定夜班工作目标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将夜班工作目标逐层分解到各个岗位和人员，形成目标体系。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明确责任与权限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目标传达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在目标分解过程中，明确各岗位和人员的责任与权限，确保目标顺利实现。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通过会议、培训等方式，将夜班工作目标传达给相关人员，确保他们了解并认同这些目标。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目标分解与传达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制定执行计划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根据夜班工作目标，制定详细的执行计划，包括时间节点、资源需求等。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监控目标实现过程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通过定期检查和评估，监控夜班工作目标的实现过程，及时发现问题并采取相应措施。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根据监控结果和实际情况，适时调整夜班工作目标，确保其与企业战略和部门计划保持一致。同时，优化目标实现过程中的流程和方法，提高工作效率和质量。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绩效评估在夜班管理中的应用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https://d.book118.com/398054054052006025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2024-09-02T00:24:22.886</cp:lastPrinted>
  <dcterms:created xsi:type="dcterms:W3CDTF">2024-09-01T16:24:22Z</dcterms:created>
  <dcterms:modified xsi:type="dcterms:W3CDTF">2024-09-01T16:24:25Z</dcterms:modified>
</cp:coreProperties>
</file>