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25189-4D8E-4942-BFD0-BADBB0F98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A4A7EB-5202-4489-8FA5-400203F98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51E89-FD00-4F70-9836-8CD534E85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D65BCB-8B1C-4CBA-AC9F-DE3801F06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91F42-46C5-49FB-BCA9-4D8541A50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737CB5-486C-48B8-ADFE-DC5081DBE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B17A20-000E-4615-91BC-58E62B74F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54AFA6-6546-401E-917A-C9FA90B15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B1957-8E71-4806-B192-E685AB38B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EE390-6F02-4E86-ADA9-7E2921D34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793F0-BB0E-4D01-BF3F-6F70CFAA2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5001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冬季呼吸道疾病防护措施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冬季呼吸道疾病高发原因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家庭护理及自我保健方法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学校和单位防控策略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社会层面共同参与防控工作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支气管炎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常见呼吸道疾病类型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支气管发炎引起的呼吸道疾病，症状包括咳嗽、喘息和呼吸困难。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由流感病毒引起的严重呼吸道疾病，症状包括高热、头痛、肌肉疼痛和咳嗽。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由病毒引起的常见呼吸道疾病，症状包括鼻塞、流涕、咳嗽和发热。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肺部感染引起的严重呼吸道疾病，症状包括高热、咳嗽、咳痰和呼吸困难。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病毒或细菌感染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寒冷干燥天气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免疫力低下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呼吸道疾病的主要病因，尤其在冬季，流感病毒和呼吸道合胞病毒等更为活跃。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冬季寒冷干燥的天气容易导致呼吸道黏膜干燥，降低抵抗力，易引发感染。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如吸烟、酗酒等不良生活习惯会损害呼吸道健康，增加感染风险。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老年人、儿童、孕妇及患有慢性疾病等免疫力较低的人群更容易感染呼吸道疾病。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呼吸道疾病的症状因类型和严重程度而异，常见症状包括咳嗽、咳痰、喘息、呼吸困难、发热等。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医生会根据患者症状、体征和实验室检查结果进行综合诊断。常用的检查方法包括血常规、X光胸片、CT扫描等。对于流感等病毒感染，可通过病毒抗原检测或核酸检测进行确诊。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冬季呼吸道疾病高发原因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664" b="23664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冷空气刺激呼吸道黏膜，导致黏膜血管收缩，局部免疫力下降，易引发感染。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寒冷气候使呼吸道黏膜干燥，黏液分泌减少，呼吸道自净能力下降，易感染病毒和细菌。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寒冷气候还可引起支气管痉挛，加重哮喘等慢性呼吸道疾病症状。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寒冷气候对呼吸道影响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室内外温差大，人体难以适应快速变化的温度，容易出现免疫力下降，引发感冒。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冬季室内通风不良，病毒在室内滞留时间长，增加感染机会。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室内取暖设备使用不当，如过度使用空调、暖气等，导致空气干燥，也易引发感冒。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室内外温差大导致感冒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冬季空气干燥，呼吸道黏膜干燥，容易出现咳嗽症状。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空气干燥还容易导致痰液黏稠，不易咳出，加重咳嗽症状。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长时间处于干燥环境中，呼吸道黏膜受损，易引发慢性咽炎等疾病。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空气干燥易引发咳嗽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保持充足的睡眠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均衡的饮食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适当的锻炼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增强个人免疫力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4942" r="2494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67" r="145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每天保证7-8小时的睡眠，有助于增强免疫力。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多摄入富含蛋白质、维生素和矿物质的食物，如鱼、肉、蛋、奶、新鲜蔬菜和水果等。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进行适量的有氧运动，如散步、慢跑、瑜伽等，可以提高身体免疫力。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及时接种流感疫苗、肺炎疫苗等，预防呼吸道传染病。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61" r="1276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使用空气净化器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控制室内温度和湿度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每天至少开窗通风2次，每次30分钟以上，有助于空气流通。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在室内使用空气净化器，可以过滤空气中的病毒和细菌，减少感染风险。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保持室内温度和湿度适宜，避免空气过于干燥或潮湿，有助于减少病毒和细菌的传播。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https://d.book118.com/398055001030006035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2024-09-13T22:00:25.093</cp:lastPrinted>
  <dcterms:created xsi:type="dcterms:W3CDTF">2024-09-13T14:00:25Z</dcterms:created>
  <dcterms:modified xsi:type="dcterms:W3CDTF">2024-09-13T14:00:27Z</dcterms:modified>
</cp:coreProperties>
</file>