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F5451-2C86-48C2-B019-C9F9F723B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C06CB-73D2-4E74-8E54-E3CEC5C2F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5C4F8-99D3-4DB7-9461-F1E062251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8410D-8D40-447B-A18F-BBF0F5420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8C25ED-4706-4497-A5DF-49DFBFBAC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82805A-AB41-495E-97D6-DE18ECBFE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9CA502-BE92-4B63-B5BB-D00FCD828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A32B7-24DF-4BDF-B863-BE008062F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B2CA4-FC71-45BC-85E8-13465308C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4CDED-3D4F-44B9-AE2F-C1AA7B860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A1BB1-0A8A-4D0B-BBB9-9F932FC15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55046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公司主任竞争上岗的演讲稿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个人背景与优势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对公司主任职位的理解和认识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竞争策略与实施方案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对公司未来发展的展望和承诺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82" r="102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通过公开、公正、公平的竞争，选拔出最适合担任公司主任职位的优秀人才，推动公司持续发展。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竞争上岗的目的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随着公司规模的不断扩大和业务范围的增加，需要更加专业、有能力的管理者来领导团队，提升公司整体竞争力。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竞争上岗的背景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围绕个人对公司主任职位的理解和认识，展示自身能力和优势，以及对未来发展的规划和展望。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涵盖个人工作经历、业绩成果、团队建设、领导能力、创新思维等方面，同时结合公司文化和价值观进行阐述。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演讲范围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演讲主题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个人背景与优势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33" r="25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拥有国内知名大学的硕士学位，专业方向与公司业务需求紧密相关。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高等教育背景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熟练掌握行业相关的专业知识和技能，包括市场分析、项目管理、团队协作等。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教育背景和专业技能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丰富的工作经验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在行业内拥有超过10年的工作经验，对公司业务有深入的理解和把握。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突出的工作成就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在过去的工作中，成功带领团队完成了多个重要项目，实现了显著的业绩提升。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工作经验和成就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具备出色的领导才能和团队协作精神，能够激发团队成员的潜力，带领团队高效执行。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优秀的领导能力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强烈的责任心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对待工作认真负责，勇于承担责任，始终保持积极进取的工作态度。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擅长与不同层级的同事和客户进行有效沟通，能够协调各方资源，推动项目的顺利进行。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个人品质和特点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对公司主任职位的理解和认识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210" b="32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733" r="57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职位职责和重要性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主任是公司的中坚力量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作为公司主任，需要承担起承上启下、协调各方的重要职责，是公司的中坚力量，对推动公司的发展具有重要作用。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负责制定和执行公司战略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主任需要参与公司战略的制定和执行，确保公司业务的发展方向与公司的整体战略保持一致。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管理团队和激发员工潜能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主任需要负责领导和管理团队，激发员工的潜能，提高团队的整体绩效。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带领团队实现目标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主任需要具备优秀的领导能力和团队协作能力，带领团队共同实现目标。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推动公司创新发展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在激烈的市场竞争中，主任需要积极推动公司的创新发展，探索新的商业模式和盈利点。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市场环境的不断变化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随着市场环境的不断变化，主任需要不断学习和更新知识，以应对各种新的挑战和机遇。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93" r="239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成为公司的领导者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我希望通过竞争上岗，成为公司的领导者，为公司的发展贡献自己的力量。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实现个人职业发展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我希望通过担任主任职位，实现个人的职业发展，提升自己的职业素养和能力水平。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推动公司持续发展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我的目标是推动公司的持续发展，为公司的长期繁荣稳定做出贡献。同时，我也希望在这个过程中，能够不断提升自己的领导力和管理能力，为公司创造更大的价值。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个人对该职位的期望和目标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https://d.book118.com/398055046021006032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2024-09-09T10:36:11.495</cp:lastPrinted>
  <dcterms:created xsi:type="dcterms:W3CDTF">2024-09-09T02:36:11Z</dcterms:created>
  <dcterms:modified xsi:type="dcterms:W3CDTF">2024-09-09T02:36:13Z</dcterms:modified>
</cp:coreProperties>
</file>