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A60D32-C254-4563-B6CB-2F98396B8B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A7917-915C-41FB-BEC1-F3F128317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DC41FC-D6E7-47B5-82AC-2641188D6D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D1CB07F-2CA2-4ED0-B832-6D36F97D8B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7998C5-D8E6-4FE4-B2CF-A0949B70F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42D2E63-8E22-45E2-A975-B009EF3576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E15FA63-82EB-4880-9D05-88F4492363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E83878-B575-463A-9E2D-512AAEFEB4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7891DD9-172D-41F5-B45B-AA2B12D31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A9B0676-268F-4C7E-9B99-0F31EAC2A4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82E7164-BF99-493B-BF02-97DA0F26D5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18.jpeg" /><Relationship Id="rId6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8056022056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护理招聘培训从患者关怀到护理干预的转变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患者关怀理念与实践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护理干预理论与应用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从患者关怀到护理干预的转变过程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护理招聘培训中的课程设置与教学方法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培训效果评估与持续改进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随着医疗技术的不断进步和患者需求的日益多样化，护理行业正面临着前所未有的挑战和机遇。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医疗行业发展趋势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917" r="1691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患者关怀的重要性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00" r="16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护理干预的必要性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患者关怀是医疗护理的核心，对于提高患者满意度、促进康复具有重要意义。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在患者关怀的基础上，采取积极、有效的护理干预措施，能够进一步提高治疗效果，保障患者安全。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通过培训，使护理人员更加了解患者需求，掌握有效的沟通技巧，提升患者关怀能力。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提高护理人员的患者关怀能力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针对常见病症和护理问题，培训护理人员掌握专业的护理干预技能，提高应对突发情况的能力。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强化护理人员的护理干预技能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在提升患者关怀和护理干预能力的同时，注重培养护理人员的综合素质，为医疗行业的持续发展储备人才。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培养全面发展的护理人才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培训目的和目标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患者关怀理念与实践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患者关怀是一种以人为本的护理理念，强调在医疗过程中关注患者的心理、社会和精神层面的需求，提供全面、个性化的护理服务。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患者关怀不仅关注患者的身体健康，还重视患者的心理、情感和社会需求。它要求医护人员以患者为中心，尊重患者的尊严和权利，提供温馨、周到的护理服务，帮助患者缓解痛苦，提高生活质量。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内涵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患者关怀的定义与内涵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通过关注患者的全面需求，提供更加人性化、个性化的护理服务，从而提高护理质量。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792" r="16792"/>
          <a:stretch>
            <a:fillRect/>
          </a:stretch>
        </p:blipFill>
        <p:spPr>
          <a:xfrm>
            <a:off x="5168348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患者关怀能够增强患者对医护人员的信任感和满意度，促进医患关系的和谐发展。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增强患者满意度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关注患者的心理和社会需求，有助于缓解患者的焦虑、抑郁等负面情绪，促进患者的身心康复。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患者关怀在护理工作中的重要性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9110" y="2088608"/>
            <a:ext cx="338630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与患者保持积极、有效的沟通，了解患者的需求和感受，提供针对性的护理服务。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39110" y="1679033"/>
            <a:ext cx="2409825" cy="428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8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有效沟通</a:t>
            </a:r>
          </a:p>
        </p:txBody>
      </p:sp>
      <p:sp>
        <p:nvSpPr>
          <p:cNvPr id="4" name="AutoShape 4"/>
          <p:cNvSpPr/>
          <p:nvPr/>
        </p:nvSpPr>
        <p:spPr>
          <a:xfrm>
            <a:off x="4912196" y="1843297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4275690">
            <a:off x="6489457" y="2982571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700000" flipH="1">
            <a:off x="3730001" y="2945995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-8546356" flipH="1">
            <a:off x="3967371" y="4880960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8546493" flipH="1">
            <a:off x="5914885" y="4872729"/>
            <a:ext cx="1473877" cy="1300480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39110" y="4666479"/>
            <a:ext cx="338631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为患者提供安静、整洁、舒适的住院环境，减少不良刺激，促进患者的身心舒适。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39110" y="425690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提供舒适环境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201617" y="1625514"/>
            <a:ext cx="3418981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关注患者的情感变化，提供情感支持和安慰，帮助患者缓解焦虑、恐惧等负面情绪。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201617" y="1268111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情感支持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237407" y="3376213"/>
            <a:ext cx="3410419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根据患者的年龄、性别、文化背景和病情等特点，提供个性化的护理服务，满足患者的特殊需求。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237407" y="3050744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个性化护理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7268208" y="5464523"/>
            <a:ext cx="343452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尊重患者的知情同意权、隐私权等权利，保护患者的合法权益。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268208" y="5054948"/>
            <a:ext cx="2409825" cy="438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尊重患者权利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5254897" y="2293598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3925415" y="3408550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651824" y="3377086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069918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66940" y="5038167"/>
            <a:ext cx="1232768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34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05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患者关怀的实践方法与技巧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护理干预理论与应用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护理干预是指在护理过程中，护士根据患者的具体病情和需要，采取的一系列有计划、有目的的护理措施，旨在改善患者的生理、心理和社会功能状态。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根据干预对象和目的的不同，护理干预可分为个体干预、家庭干预、社区干预等。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护理干预的定义与分类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减轻患者痛苦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改善患者生活质量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护理干预在患者治疗中的作用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通过针对性的护理措施，协助医生提高治疗效果，促进患者康复。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针对患者的疼痛、不适等症状，采取相应的护理措施，减轻患者的痛苦。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通过科学的护理干预，预防或减少患者在治疗过程中可能出现的并发症。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关注患者的心理、社会功能状态，通过护理干预提高患者的生活质量。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营养护理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根据患者的营养需求和病情，制定合理的饮食计划，确保患者获得足够的营养。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针对患者的心理问题，提供心理支持和辅导，帮助患者缓解焦虑、抑郁等情绪。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疼痛管理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评估患者的疼痛程度，采取相应的护理措施，如药物治疗、物理治疗等，以减轻患者的疼痛。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通过定期评估患者的病情和生活质量等指标，评价护理干预措施的效果，及时调整护理方案。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针对患者的功能障碍，制定个性化的康复训练计划，帮助患者恢复或提高生活自理能力。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常见的护理干预措施及其效果评估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04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从患者关怀到护理干预的转变过程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https://d.book118.com/398056022056006040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1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2024-09-18T21:07:48.181</cp:lastPrinted>
  <dcterms:created xsi:type="dcterms:W3CDTF">2024-09-18T13:07:48Z</dcterms:created>
  <dcterms:modified xsi:type="dcterms:W3CDTF">2024-09-18T13:07:50Z</dcterms:modified>
</cp:coreProperties>
</file>