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5B293-E011-4F99-B4AB-7B2DDAA82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C31C7-6D6C-46DC-BF79-3D6B61382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2B309-4F89-4E26-B80C-504CC089E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EA231-AE6C-410B-A5E9-3FAE7FB4C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DE70E7-76A3-4C36-989E-DAB94B31C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3CD8F-C0F2-4A16-B5EC-C14EE8315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9894F5-62B0-4F97-9D3D-56A90111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DCB0F-EF0E-4E2A-9EAA-177D8E334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B0663-44AD-4F6E-855D-8BCE182C9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9B074-5362-4125-969E-E68FF7F26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DA5CA-082F-403B-8961-671EEA56F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6140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网络营销渠道与策略在医疗健康领域的探讨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医疗健康领域网络营销策略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317" r="253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通过网络营销，医疗健康服务可以突破地域限制，覆盖更广泛的目标人群，提高品牌知名度。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拓展市场覆盖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相较于传统营销方式，网络营销具有成本效益高的优势，有助于降低医疗健康服务的营销成本。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网络营销能够提供更加便捷、个性化的服务体验，提高患者对医疗健康服务的满意度和忠诚度。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提升服务可及性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医疗健康领域网络营销的重要性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本报告旨在探讨医疗健康领域网络营销的渠道与策略，分析其在提升品牌知名度、市场拓展和服务质量等方面的作用，为医疗健康机构提供有针对性的营销建议。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如何通过网络营销策略提升医疗健康服务的品牌知名度、市场拓展和服务质量？不同网络营销渠道在医疗健康领域的应用效果如何？如何根据目标人群特点选择合适的网络营销策略？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报告目的和研究问题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通过优化网站结构、内容和链接，提高网站在搜索引擎结果页（SERP）的排名，增加曝光度。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提升网站排名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研究并选取与医疗健康相关的关键词，优化网站内容以更好地匹配用户搜索意图。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改进网站的技术性能，如加载速度、移动友好性等，提升用户体验和搜索引擎评价。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75" r="2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针对目标受众选择合适的社交媒体平台，如微信、微博、抖音等。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875" r="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320" r="332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发布与医疗健康相关的有价值内容，吸引用户关注和互动。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建立和维护社交媒体群组，提供线上咨询、健康指导等服务，增强用户黏性。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社交媒体营销（SMM）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创作多样化的内容类型，如健康科普文章、医生专访、患者故事等。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确保内容专业、准确、易懂，提供实用的健康信息和建议。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通过合作伙伴、意见领袖等渠道推广内容，扩大品牌影响力。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收集潜在客户的电子邮件地址，建立邮件列表。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邮件列表建设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根据用户需求和兴趣，发送个性化的邮件内容，如健康提醒、优惠活动等。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个性化邮件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跟踪邮件的打开率、点击率等指标，优化邮件内容和发送策略。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广告类型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选择合适的线上广告类型，如搜索广告、展示广告、视频广告等。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设计吸引人的广告创意和文案，激发用户兴趣和行动。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精准投放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利用大数据和人工智能技术，实现广告的精准投放，提高广告效果。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线上广告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医疗健康领域网络营销策略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患者故事分享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鼓励患者分享治疗过程和康复经验，以真实案例传递治疗信心和希望，激发其他患者的治疗积极性。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通过博客、微信公众号、短视频等渠道，发布医疗健康相关的科普内容，提高患者对疾病的认知和自我保健意识。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专家讲座与在线问答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邀请医学专家进行线上讲座，解答患者疑问，提供专业建议和指导，增强患者对医院的信任感。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患者教育与科普内容推广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在线咨询平台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建立医生与患者在线交流平台，患者可随时向医生咨询病情和治疗建议，提高医患沟通效率。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专属医生团队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为患者提供专属医生团队服务，全程跟踪患者病情，提供个性化治疗方案和健康指导。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患者社区建设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打造患者交流平台，鼓励患者之间互相交流治疗心得和生活经验，形成良好的互助氛围。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医生与患者互动平台搭建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https://d.book118.com/398056140052006025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2024-09-02T00:25:08.989</cp:lastPrinted>
  <dcterms:created xsi:type="dcterms:W3CDTF">2024-09-01T16:25:09Z</dcterms:created>
  <dcterms:modified xsi:type="dcterms:W3CDTF">2024-09-01T16:25:11Z</dcterms:modified>
</cp:coreProperties>
</file>