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E5F2E-A523-4C07-9784-E36C51FB8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98B4A-A268-4764-A0AD-2A573A490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46695-9440-4AF7-B278-56C11D3CF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9CDA2-7A4D-425D-B35C-882E3C5E5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40F7E-629D-4E16-8B99-754D4C683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FA8040-B84D-4B80-A04B-52CCC845C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35E7E-856D-48D1-A263-4EE56C439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F3733-4728-4328-9DE5-9BAA6D57F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248EA-30A9-40BE-A9DE-6D11224A7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1E553-1739-4F5A-8F23-5B1E45154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A5D87-B290-4C0D-847E-4675C8AC1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711507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《人际关系技巧》ppt课件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人际关系技巧概述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人际关系建立和维护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人际关系在工作中的应用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人际关系技巧的提升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良好的人际关系能够增强个人的自信心，使人更加乐观和积极。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提升自信心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拓展社会网络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与他人交往过程中，可以不断学习和成长，提升自己的能力和素质。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建立良好的人际关系可以拓展个人的社交网络，增加机会和资源。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良好的人际关系能够促进团队之间的协作和沟通，提高工作效率。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与同事和领导建立良好的关系，有助于个人的职业发展和晋升机会。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良好的人际关系能够增强组织的凝聚力和向心力，提高组织绩效。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增强组织凝聚力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对工作成果的影响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良好的人际关系有助于减少冲突和矛盾，促进社会和谐发展。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792" r="20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90" r="459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建立良好的人际关系可以增强人与人之间的信任感，提高社会诚信度。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增强社会信任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在人际关系中传递正能量和积极价值观，有助于推动社会的进步和发展。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对社会关系的影响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人际关系技巧概述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459" r="1445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977" r="2097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158" r="181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有效沟通是建立良好人际关系的基础，需要掌握清晰、简洁、有礼貌的表达方式。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有效沟通技巧包括注意倾听、避免打断对方、给予反馈、控制情绪、保持冷静等。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适当的肢体语言和面部表情能够增强沟通效果，如微笑、眼神交流等。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非语言沟通技巧还包括注意语气、语速和音调，以及使用肯定和鼓励性的语言。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情绪管理是保持良好心态和处理冲突的关键，需要学会控制情绪和冷静应对。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情绪管理技巧包括识别情绪、冷静思考、保持冷静、积极应对等。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情绪管理还包括学会宽容和谅解，以及处理冲突和化解矛盾的能力。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情绪管理技巧能够帮助个人更好地处理人际关系中的矛盾和问题。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78" r="1537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倾听是建立信任和促进理解的关键，需要全神贯注地听取对方的意见和感受。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倾听技巧包括注意对方的语气、语调和用词，以及给予反馈和提问。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倾听还包括避免打断对方、不评价或判断对方的观点，以及理解对方的情感和需求。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良好的倾听技巧能够促进有效的沟通，建立良好的人际关系。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表达技巧是清晰、有逻辑地传达个人观点和需求的能力，需要掌握有效的表达方式。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表达技巧包括注意用词准确、条理清晰、避免模糊或含糊的表达方式。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表达技巧还需要注意语气和语调，以及使用肯定和鼓励性的语言，增强表达效果。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良好的表达技巧能够让个人在人际关系中更加自信和有说服力。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人际关系建立和维护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https://d.book118.com/398057115075006033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2024-09-11T14:37:21.985</cp:lastPrinted>
  <dcterms:created xsi:type="dcterms:W3CDTF">2024-09-11T06:37:22Z</dcterms:created>
  <dcterms:modified xsi:type="dcterms:W3CDTF">2024-09-11T06:37:24Z</dcterms:modified>
</cp:coreProperties>
</file>