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75F31-1FBA-46E4-98C3-1C0431CAC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79F5-91D4-4D0C-BA6B-8F95E818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13583-788D-4ECC-ADD6-8F25CF54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B9514-7D1E-40C8-8F8C-FD4B419B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30FB1-B11A-4004-AFFA-E3008DEA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DF628-B4F3-483C-A3AC-34C06549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50BDE-81A3-43E6-B362-B5A8AC60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39526-D359-4E48-8C5B-81B3DADE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492F2-6524-4510-BB2C-E7EEAF76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84A49-9265-4D86-8DA9-E1CC601D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984BE-A067-46DA-9A86-AE2DC399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7135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考作文押题模拟---考场作文的材料意识\n## 1.高考作文命题趋势与材料类型分析\n### 1.1近年高考作文命题趋势概述\n### 1.2高考作文材料类型及特点\n### 1.3高考作文材料意识的重要性\n## 2.考场作文材料意识的培养与提高\n### 2.1提高考场作文材料意识的方法\n### 2.2考场作文材料选择的技巧\n### 2.3考场作文材料运用的策略\n## 3.高考作文押题模拟题及范文解析\n### 3.1高考作文押题模拟题举例\n### 3.2押题模拟题范文解析\n### 3.3从范文看材料意识在高考作文中的体现\n## 4.提高考场作文材料意识的实战训练\n### 4.1针对不同材料类型的实战训练\n### 4.2模拟考试环境下的材料意识训练\n### 4.3反思与总结，持续提高材料意识\n## 5.高考作文材料意识的误区与避免\n### 5.1高考作文材料意识的常见误区\n### 5.2避免材料意识误区的策略\n### 5.3保持清晰材料意识，提高高考作文成绩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500"/>
              <a:t>高考作文押题模拟---考场作文的材料意识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高考作文命题趋势与材料类型分析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题目更加贴近现实生活，强调现实意义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关注青少年成长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倡导核心价值观</a:t>
                </a:r>
                <a:endParaRPr/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材料类型多样化，注重考查综合素质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寓言故事</a:t>
                </a:r>
                <a:endParaRPr/>
              </a:p>
            </p:txBody>
          </p:sp>
          <p:sp>
            <p:nvSpPr>
              <p:cNvPr id="17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命题难度逐渐提高，要求考生具备较高的思维能力和表达能力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思想深刻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语言优美</a:t>
                </a:r>
                <a:endParaRPr/>
              </a:p>
            </p:txBody>
          </p:sp>
          <p:sp>
            <p:nvSpPr>
              <p:cNvPr id="17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近年高考作文命题趋势概述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文字材料</a:t>
                </a:r>
                <a:endParaRPr/>
              </a:p>
            </p:txBody>
          </p:sp>
          <p:sp>
            <p:nvSpPr>
              <p:cNvPr id="1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叙述性材料：描述事件、人物、景物等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论述性材料：阐述观点、见解、道理等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描述性材料：生动形象地表现对象</a:t>
                </a:r>
                <a:endParaRPr/>
              </a:p>
            </p:txBody>
          </p:sp>
        </p:grpSp>
        <p:grpSp>
          <p:nvGrpSpPr>
            <p:cNvPr id="1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图表材料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数据图表：反映数量关系、变化趋势等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图像图表：揭示内在联系、象征意义等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综合性图表：融合多种图表形式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寓言故事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蕴含深刻道理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具有教育意义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启发性强</a:t>
                </a:r>
                <a:endParaRPr/>
              </a:p>
            </p:txBody>
          </p:sp>
        </p:grpSp>
      </p:grpSp>
      <p:pic>
        <p:nvPicPr>
          <p:cNvPr id="1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高考作文材料类型及特点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提高作文质量，增强文采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丰富文章内容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增强论证力度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提升语言表现力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拓展思维空间，培养创新能力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发掘材料内涵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提炼主题思想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拓展写作思路</a:t>
                </a:r>
                <a:endParaRPr/>
              </a:p>
            </p:txBody>
          </p:sp>
        </p:grpSp>
        <p:grpSp>
          <p:nvGrpSpPr>
            <p:cNvPr id="2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有助于应对高考作文命题变化，提高应试能力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熟悉各种材料类型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掌握材料分析方法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培养快速应变能力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高考作文材料意识的重要性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考场作文材料意识的培养与提高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广泛阅读，积累素材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阅读经典文学作品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关注时事新闻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学习历史知识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深入分析，提炼观点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挖掘材料内在价值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提炼核心观点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形成独特见解</a:t>
                </a:r>
                <a:endParaRPr/>
              </a:p>
            </p:txBody>
          </p:sp>
          <p:pic>
            <p:nvPicPr>
              <p:cNvPr id="2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多练多写，培养技巧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反复练习写作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学习优秀范文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反思修改提高</a:t>
                </a:r>
                <a:endParaRPr/>
              </a:p>
            </p:txBody>
          </p:sp>
          <p:pic>
            <p:nvPicPr>
              <p:cNvPr id="2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提高考场作文材料意识的方法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理解命题意图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挖掘材料内涵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突出中心论点</a:t>
                </a:r>
                <a:endParaRPr/>
              </a:p>
            </p:txBody>
          </p:sp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紧扣主题，选取相关素材</a:t>
                </a:r>
                <a:endParaRPr/>
              </a:p>
            </p:txBody>
          </p:sp>
        </p:grpSp>
        <p:grpSp>
          <p:nvGrpSpPr>
            <p:cNvPr id="2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变换材料类型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结合个人经历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融入新颖元素</a:t>
                </a:r>
                <a:endParaRPr/>
              </a:p>
            </p:txBody>
          </p:sp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灵活运用，创新材料形式</a:t>
                </a:r>
                <a:endParaRPr/>
              </a:p>
            </p:txBody>
          </p:sp>
        </p:grpSp>
        <p:grpSp>
          <p:nvGrpSpPr>
            <p:cNvPr id="2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摒弃陈词滥调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选择生动有趣的素材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注重材料的真实性和可靠性</a:t>
                </a:r>
                <a:endParaRPr/>
              </a:p>
            </p:txBody>
          </p: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注重质量，筛选有价值材料</a:t>
                </a:r>
                <a:endParaRPr/>
              </a:p>
            </p:txBody>
          </p:sp>
        </p:grpSp>
      </p:grpSp>
      <p:pic>
        <p:nvPicPr>
          <p:cNvPr id="2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考场作文材料选择的技巧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开篇引入材料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主体论证材料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结尾升华材料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合理布局，贯穿全文</a:t>
                </a:r>
                <a:endParaRPr/>
              </a:p>
            </p:txBody>
          </p:sp>
        </p:grpSp>
        <p:grpSp>
          <p:nvGrpSpPr>
            <p:cNvPr id="2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提炼材料观点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与文章主题相结合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避免生搬硬套</a:t>
                </a:r>
                <a:endParaRPr/>
              </a:p>
            </p:txBody>
          </p:sp>
          <p:sp>
            <p:nvSpPr>
              <p:cNvPr id="2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巧妙嫁接，融合材料</a:t>
                </a:r>
                <a:endParaRPr/>
              </a:p>
            </p:txBody>
          </p:sp>
          <p:sp>
            <p:nvSpPr>
              <p:cNvPr id="2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控制材料篇幅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突出中心论点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避免过度堆砌</a:t>
                </a:r>
                <a:endParaRPr/>
              </a:p>
            </p:txBody>
          </p:sp>
          <p:sp>
            <p:nvSpPr>
              <p:cNvPr id="2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适度运用，保持平衡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考场作文材料运用的策略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高考作文押题模拟题及范文解析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以“奋斗”为主题，结合寓言故事、文字材料和图表材料进行写作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以“环保”为主题，结合社会热点、个人经历和图表材料进行写作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以“科技”为主题，结合时事新闻、文学作品和图像图表进行写作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高考作文押题模拟题举例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https://d.book118.com/398057135121006037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高考作文押题模拟---考场作文的材料意识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2024-09-17T18:18:22.462</cp:lastPrinted>
  <dcterms:created xsi:type="dcterms:W3CDTF">2024-09-17T10:18:22Z</dcterms:created>
  <dcterms:modified xsi:type="dcterms:W3CDTF">2024-09-17T10:18:24Z</dcterms:modified>
</cp:coreProperties>
</file>