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724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254.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72" name="幻灯片图像占位符 1"/>
          <p:cNvSpPr>
            <a:spLocks noGrp="1" noRot="1" noChangeAspect="1"/>
          </p:cNvSpPr>
          <p:nvPr>
            <p:ph type="sldImg"/>
          </p:nvPr>
        </p:nvSpPr>
        <p:spPr/>
      </p:sp>
      <p:sp>
        <p:nvSpPr>
          <p:cNvPr id="1048674" name="备注占位符 2"/>
          <p:cNvSpPr>
            <a:spLocks noGrp="1"/>
          </p:cNvSpPr>
          <p:nvPr>
            <p:ph type="body" idx="1"/>
          </p:nvPr>
        </p:nvSpPr>
        <p:spPr/>
        <p:txBody>
          <a:bodyPr/>
          <a:lstStyle/>
          <a:p>
            <a:endParaRPr lang="zh-CN" altLang="en-US"/>
          </a:p>
        </p:txBody>
      </p:sp>
      <p:sp>
        <p:nvSpPr>
          <p:cNvPr id="1048676"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22" name="幻灯片图像占位符 1"/>
          <p:cNvSpPr>
            <a:spLocks noGrp="1" noRot="1" noChangeAspect="1"/>
          </p:cNvSpPr>
          <p:nvPr>
            <p:ph type="sldImg"/>
          </p:nvPr>
        </p:nvSpPr>
        <p:spPr/>
      </p:sp>
      <p:sp>
        <p:nvSpPr>
          <p:cNvPr id="1048624"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7.xml" /><Relationship Id="rId11" Type="http://schemas.openxmlformats.org/officeDocument/2006/relationships/image" Target="../media/image4.png" /><Relationship Id="rId12" Type="http://schemas.openxmlformats.org/officeDocument/2006/relationships/tags" Target="../tags/tag8.xml" /><Relationship Id="rId13" Type="http://schemas.openxmlformats.org/officeDocument/2006/relationships/tags" Target="../tags/tag9.xml" /><Relationship Id="rId14" Type="http://schemas.openxmlformats.org/officeDocument/2006/relationships/tags" Target="../tags/tag10.xml" /><Relationship Id="rId15" Type="http://schemas.openxmlformats.org/officeDocument/2006/relationships/tags" Target="../tags/tag11.xml" /><Relationship Id="rId16" Type="http://schemas.openxmlformats.org/officeDocument/2006/relationships/tags" Target="../tags/tag12.xml" /><Relationship Id="rId17" Type="http://schemas.openxmlformats.org/officeDocument/2006/relationships/tags" Target="../tags/tag13.xml" /><Relationship Id="rId18"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image" Target="../media/image2.png"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image" Target="../media/image3.png"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21.xml" /><Relationship Id="rId3" Type="http://schemas.openxmlformats.org/officeDocument/2006/relationships/tags" Target="../tags/tag22.xml" /><Relationship Id="rId4" Type="http://schemas.openxmlformats.org/officeDocument/2006/relationships/tags" Target="../tags/tag23.xml" /><Relationship Id="rId5" Type="http://schemas.openxmlformats.org/officeDocument/2006/relationships/tags" Target="../tags/tag24.xml" /><Relationship Id="rId6" Type="http://schemas.openxmlformats.org/officeDocument/2006/relationships/tags" Target="../tags/tag25.xml" /><Relationship Id="rId7" Type="http://schemas.openxmlformats.org/officeDocument/2006/relationships/tags" Target="../tags/tag26.xml" /><Relationship Id="rId8" Type="http://schemas.openxmlformats.org/officeDocument/2006/relationships/tags" Target="../tags/tag27.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35.xml" /><Relationship Id="rId11" Type="http://schemas.openxmlformats.org/officeDocument/2006/relationships/tags" Target="../tags/tag36.xml" /><Relationship Id="rId12" Type="http://schemas.openxmlformats.org/officeDocument/2006/relationships/slideMaster" Target="../slideMasters/slideMaster2.xml" /><Relationship Id="rId2" Type="http://schemas.openxmlformats.org/officeDocument/2006/relationships/tags" Target="../tags/tag28.xml" /><Relationship Id="rId3" Type="http://schemas.openxmlformats.org/officeDocument/2006/relationships/tags" Target="../tags/tag29.xml" /><Relationship Id="rId4" Type="http://schemas.openxmlformats.org/officeDocument/2006/relationships/tags" Target="../tags/tag30.xml" /><Relationship Id="rId5" Type="http://schemas.openxmlformats.org/officeDocument/2006/relationships/tags" Target="../tags/tag31.xml" /><Relationship Id="rId6" Type="http://schemas.openxmlformats.org/officeDocument/2006/relationships/tags" Target="../tags/tag32.xml" /><Relationship Id="rId7" Type="http://schemas.openxmlformats.org/officeDocument/2006/relationships/image" Target="../media/image5.png" /><Relationship Id="rId8" Type="http://schemas.openxmlformats.org/officeDocument/2006/relationships/tags" Target="../tags/tag33.xml" /><Relationship Id="rId9" Type="http://schemas.openxmlformats.org/officeDocument/2006/relationships/tags" Target="../tags/tag34.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slideMaster" Target="../slideMasters/slideMaster2.xml" /><Relationship Id="rId2" Type="http://schemas.openxmlformats.org/officeDocument/2006/relationships/tags" Target="../tags/tag37.xml" /><Relationship Id="rId3" Type="http://schemas.openxmlformats.org/officeDocument/2006/relationships/tags" Target="../tags/tag38.xml" /><Relationship Id="rId4" Type="http://schemas.openxmlformats.org/officeDocument/2006/relationships/tags" Target="../tags/tag39.xml" /><Relationship Id="rId5" Type="http://schemas.openxmlformats.org/officeDocument/2006/relationships/tags" Target="../tags/tag40.xml" /><Relationship Id="rId6" Type="http://schemas.openxmlformats.org/officeDocument/2006/relationships/tags" Target="../tags/tag41.xml" /><Relationship Id="rId7" Type="http://schemas.openxmlformats.org/officeDocument/2006/relationships/tags" Target="../tags/tag42.xml" /><Relationship Id="rId8" Type="http://schemas.openxmlformats.org/officeDocument/2006/relationships/tags" Target="../tags/tag43.xml" /><Relationship Id="rId9" Type="http://schemas.openxmlformats.org/officeDocument/2006/relationships/tags" Target="../tags/tag44.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53.xml" /><Relationship Id="rId11" Type="http://schemas.openxmlformats.org/officeDocument/2006/relationships/tags" Target="../tags/tag54.xml" /><Relationship Id="rId12" Type="http://schemas.openxmlformats.org/officeDocument/2006/relationships/slideMaster" Target="../slideMasters/slideMaster2.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tags" Target="../tags/tag51.xml" /><Relationship Id="rId9" Type="http://schemas.openxmlformats.org/officeDocument/2006/relationships/tags" Target="../tags/tag5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55.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tags" Target="../tags/tag59.xml" /><Relationship Id="rId7" Type="http://schemas.openxmlformats.org/officeDocument/2006/relationships/tags" Target="../tags/tag60.xml" /><Relationship Id="rId8"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61.xml" /><Relationship Id="rId2" Type="http://schemas.openxmlformats.org/officeDocument/2006/relationships/image" Target="../media/image1.png" /><Relationship Id="rId3" Type="http://schemas.openxmlformats.org/officeDocument/2006/relationships/tags" Target="../tags/tag62.xml" /><Relationship Id="rId4" Type="http://schemas.openxmlformats.org/officeDocument/2006/relationships/tags" Target="../tags/tag63.xml" /><Relationship Id="rId5" Type="http://schemas.openxmlformats.org/officeDocument/2006/relationships/tags" Target="../tags/tag64.xml" /><Relationship Id="rId6" Type="http://schemas.openxmlformats.org/officeDocument/2006/relationships/tags" Target="../tags/tag65.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66.xml" /><Relationship Id="rId3" Type="http://schemas.openxmlformats.org/officeDocument/2006/relationships/tags" Target="../tags/tag67.xml" /><Relationship Id="rId4" Type="http://schemas.openxmlformats.org/officeDocument/2006/relationships/tags" Target="../tags/tag68.xml" /><Relationship Id="rId5" Type="http://schemas.openxmlformats.org/officeDocument/2006/relationships/tags" Target="../tags/tag69.xml" /><Relationship Id="rId6" Type="http://schemas.openxmlformats.org/officeDocument/2006/relationships/tags" Target="../tags/tag70.xml" /><Relationship Id="rId7" Type="http://schemas.openxmlformats.org/officeDocument/2006/relationships/tags" Target="../tags/tag71.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85.xml" /><Relationship Id="rId11" Type="http://schemas.openxmlformats.org/officeDocument/2006/relationships/tags" Target="../tags/tag86.xml" /><Relationship Id="rId12" Type="http://schemas.openxmlformats.org/officeDocument/2006/relationships/tags" Target="../tags/tag87.xml" /><Relationship Id="rId13" Type="http://schemas.openxmlformats.org/officeDocument/2006/relationships/tags" Target="../tags/tag88.xml" /><Relationship Id="rId14" Type="http://schemas.openxmlformats.org/officeDocument/2006/relationships/tags" Target="../tags/tag89.xml" /><Relationship Id="rId15" Type="http://schemas.openxmlformats.org/officeDocument/2006/relationships/slideMaster" Target="../slideMasters/slideMaster2.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 Id="rId5" Type="http://schemas.openxmlformats.org/officeDocument/2006/relationships/tags" Target="../tags/tag82.xml" /><Relationship Id="rId6" Type="http://schemas.openxmlformats.org/officeDocument/2006/relationships/image" Target="../media/image6.png" /><Relationship Id="rId7" Type="http://schemas.openxmlformats.org/officeDocument/2006/relationships/tags" Target="../tags/tag83.xml" /><Relationship Id="rId8" Type="http://schemas.openxmlformats.org/officeDocument/2006/relationships/image" Target="../media/image3.png" /><Relationship Id="rId9" Type="http://schemas.openxmlformats.org/officeDocument/2006/relationships/tags" Target="../tags/tag8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4F5EFA-C880-4559-8F87-7B841A8EFF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DEDE80-69D3-4A48-96BD-4C31F731B3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3E26B8-6FE1-4880-B7DD-1502F7C3D3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CD690E1-6E4E-43C5-B449-C4B9097FF8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23D994B-C39C-4BD1-AF91-4CB00DA9DBD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1007E2-6174-4E13-B1C1-D0302689776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E13C5FA-9859-4A43-BC9B-3E773056C4B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D083B4-624C-47C6-AFDB-C079ACC7D1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08D293-A5C0-4925-AAE3-D810B16E24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E60867-F3D6-4114-8EB8-1E56C9E80F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5064DD-2295-420B-B093-C7E9D0FF79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5" name="图片 17"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68" name="任意多边形: 形状 37"/>
          <p:cNvSpPr/>
          <p:nvPr>
            <p:custDataLst>
              <p:tags r:id="rId3"/>
            </p:custDataLst>
          </p:nvPr>
        </p:nvSpPr>
        <p:spPr>
          <a:xfrm flipH="1" flipV="1">
            <a:off x="0" y="-4767"/>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70" name="椭圆 15"/>
          <p:cNvSpPr/>
          <p:nvPr>
            <p:custDataLst>
              <p:tags r:id="rId4"/>
            </p:custDataLst>
          </p:nvPr>
        </p:nvSpPr>
        <p:spPr>
          <a:xfrm>
            <a:off x="9721215" y="1270"/>
            <a:ext cx="2416810"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72" name="椭圆 10"/>
          <p:cNvSpPr/>
          <p:nvPr>
            <p:custDataLst>
              <p:tags r:id="rId5"/>
            </p:custDataLst>
          </p:nvPr>
        </p:nvSpPr>
        <p:spPr>
          <a:xfrm rot="20622535">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pic>
        <p:nvPicPr>
          <p:cNvPr id="2097157" name="图形 12"/>
          <p:cNvPicPr>
            <a:picLocks noChangeAspect="1"/>
          </p:cNvPicPr>
          <p:nvPr>
            <p:custDataLst>
              <p:tags r:id="rId7"/>
            </p:custDataLst>
          </p:nvPr>
        </p:nvPicPr>
        <p:blipFill>
          <a:blip r:embed="rId6"/>
          <a:stretch>
            <a:fillRect/>
          </a:stretch>
        </p:blipFill>
        <p:spPr>
          <a:xfrm rot="2700000">
            <a:off x="7799705" y="1013460"/>
            <a:ext cx="1157605" cy="1157605"/>
          </a:xfrm>
          <a:prstGeom prst="rect">
            <a:avLst/>
          </a:prstGeom>
        </p:spPr>
      </p:pic>
      <p:sp>
        <p:nvSpPr>
          <p:cNvPr id="1048674" name="标题" descr="7b0a20202020227461726765744d6f64756c65223a202270726f636573734f6e6c696e65466f6e7473220a7d0a"/>
          <p:cNvSpPr txBox="1">
            <a:spLocks noGrp="1"/>
          </p:cNvSpPr>
          <p:nvPr>
            <p:ph type="title" idx="5" hasCustomPrompt="1"/>
            <p:custDataLst>
              <p:tags r:id="rId8"/>
            </p:custDataLst>
          </p:nvPr>
        </p:nvSpPr>
        <p:spPr>
          <a:xfrm>
            <a:off x="1551940" y="1732280"/>
            <a:ext cx="9091295" cy="2182495"/>
          </a:xfrm>
          <a:prstGeom prst="rect">
            <a:avLst/>
          </a:prstGeom>
          <a:noFill/>
        </p:spPr>
        <p:txBody>
          <a:bodyPr wrap="square" lIns="91440" tIns="45720" rIns="91440" bIns="45720" rtlCol="0" anchor="b"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a:solidFill>
                  <a:schemeClr val="tx1"/>
                </a:solidFill>
                <a:latin typeface="+mj-ea"/>
                <a:ea typeface="+mj-ea"/>
                <a:cs typeface="MiSans Normal" panose="00000500000000000000" charset="-122"/>
                <a:sym typeface="+mn-ea"/>
              </a:defRPr>
            </a:lvl1pPr>
          </a:lstStyle>
          <a:p>
            <a:pPr lvl="0" algn="ctr">
              <a:buClrTx/>
              <a:buSzTx/>
              <a:buFontTx/>
            </a:pPr>
            <a:r>
              <a:rPr>
                <a:sym typeface="+mn-ea"/>
              </a:rPr>
              <a:t>单击此处编辑标题</a:t>
            </a:r>
            <a:endParaRPr>
              <a:sym typeface="+mn-ea"/>
            </a:endParaRPr>
          </a:p>
        </p:txBody>
      </p:sp>
      <p:pic>
        <p:nvPicPr>
          <p:cNvPr id="2097159" name="图形 16"/>
          <p:cNvPicPr>
            <a:picLocks noChangeAspect="1"/>
          </p:cNvPicPr>
          <p:nvPr>
            <p:custDataLst>
              <p:tags r:id="rId10"/>
            </p:custDataLst>
          </p:nvPr>
        </p:nvPicPr>
        <p:blipFill>
          <a:blip r:embed="rId9"/>
          <a:stretch>
            <a:fillRect/>
          </a:stretch>
        </p:blipFill>
        <p:spPr>
          <a:xfrm flipH="1">
            <a:off x="10212943" y="5334181"/>
            <a:ext cx="1427948" cy="1427948"/>
          </a:xfrm>
          <a:prstGeom prst="rect">
            <a:avLst/>
          </a:prstGeom>
        </p:spPr>
      </p:pic>
      <p:pic>
        <p:nvPicPr>
          <p:cNvPr id="2097161" name="图形 1"/>
          <p:cNvPicPr>
            <a:picLocks noChangeAspect="1"/>
          </p:cNvPicPr>
          <p:nvPr>
            <p:custDataLst>
              <p:tags r:id="rId12"/>
            </p:custDataLst>
          </p:nvPr>
        </p:nvPicPr>
        <p:blipFill>
          <a:blip r:embed="rId11"/>
          <a:stretch>
            <a:fillRect/>
          </a:stretch>
        </p:blipFill>
        <p:spPr>
          <a:xfrm>
            <a:off x="663241" y="594019"/>
            <a:ext cx="228600" cy="228600"/>
          </a:xfrm>
          <a:prstGeom prst="rect">
            <a:avLst/>
          </a:prstGeom>
        </p:spPr>
      </p:pic>
      <p:sp>
        <p:nvSpPr>
          <p:cNvPr id="1048676" name="副标题" descr="7b0a20202020227461726765744d6f64756c65223a202270726f636573734f6e6c696e65466f6e7473220a7d0a"/>
          <p:cNvSpPr txBox="1">
            <a:spLocks noGrp="1"/>
          </p:cNvSpPr>
          <p:nvPr>
            <p:ph type="body" idx="2" hasCustomPrompt="1"/>
            <p:custDataLst>
              <p:tags r:id="rId13"/>
            </p:custDataLst>
          </p:nvPr>
        </p:nvSpPr>
        <p:spPr>
          <a:xfrm>
            <a:off x="518160" y="5792470"/>
            <a:ext cx="2536825" cy="69977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j-ea"/>
                <a:ea typeface="+mj-ea"/>
                <a:cs typeface="MiSans Normal" panose="00000500000000000000" charset="-122"/>
                <a:sym typeface="+mn-ea"/>
              </a:defRPr>
            </a:lvl1pPr>
          </a:lstStyle>
          <a:p>
            <a:pPr lvl="0" algn="l">
              <a:buClrTx/>
              <a:buSzTx/>
              <a:buFontTx/>
            </a:pPr>
            <a:r>
              <a:rPr>
                <a:sym typeface="+mn-ea"/>
              </a:rPr>
              <a:t>单击此处编辑文本</a:t>
            </a:r>
            <a:endParaRPr>
              <a:sym typeface="+mn-ea"/>
            </a:endParaRPr>
          </a:p>
        </p:txBody>
      </p:sp>
      <p:sp>
        <p:nvSpPr>
          <p:cNvPr id="1048678" name="副标题" descr="7b0a20202020227461726765744d6f64756c65223a202270726f636573734f6e6c696e65466f6e7473220a7d0a"/>
          <p:cNvSpPr txBox="1">
            <a:spLocks noGrp="1"/>
          </p:cNvSpPr>
          <p:nvPr>
            <p:ph type="body" idx="1" hasCustomPrompt="1"/>
            <p:custDataLst>
              <p:tags r:id="rId14"/>
            </p:custDataLst>
          </p:nvPr>
        </p:nvSpPr>
        <p:spPr>
          <a:xfrm>
            <a:off x="1551940" y="3914775"/>
            <a:ext cx="8883015" cy="774700"/>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10000"/>
              </a:lnSpc>
              <a:buClrTx/>
              <a:buSzTx/>
              <a:buFontTx/>
              <a:buNone/>
              <a:defRPr kumimoji="0" lang="en-US" altLang="zh-CN" sz="1600" b="0" i="0" u="none" strike="noStrike" kern="1200" cap="none" spc="500" normalizeH="0" baseline="0" noProof="1">
                <a:ln>
                  <a:noFill/>
                </a:ln>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单击此处编辑母版副标题样式</a:t>
            </a:r>
            <a:endParaRPr>
              <a:sym typeface="+mn-ea"/>
            </a:endParaRPr>
          </a:p>
        </p:txBody>
      </p:sp>
      <p:sp>
        <p:nvSpPr>
          <p:cNvPr id="1048680" name="日期占位符 3"/>
          <p:cNvSpPr>
            <a:spLocks noGrp="1"/>
          </p:cNvSpPr>
          <p:nvPr>
            <p:ph type="dt" sz="half" idx="10"/>
            <p:custDataLst>
              <p:tags r:id="rId15"/>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682" name="页脚占位符 4"/>
          <p:cNvSpPr>
            <a:spLocks noGrp="1"/>
          </p:cNvSpPr>
          <p:nvPr>
            <p:ph type="ftr" sz="quarter" idx="11"/>
            <p:custDataLst>
              <p:tags r:id="rId16"/>
            </p:custDataLst>
          </p:nvPr>
        </p:nvSpPr>
        <p:spPr>
          <a:xfrm>
            <a:off x="4038600" y="6356350"/>
            <a:ext cx="4114800" cy="365125"/>
          </a:xfrm>
        </p:spPr>
        <p:txBody>
          <a:bodyPr/>
          <a:lstStyle/>
          <a:p>
            <a:endParaRPr lang="zh-CN" altLang="en-US"/>
          </a:p>
        </p:txBody>
      </p:sp>
      <p:sp>
        <p:nvSpPr>
          <p:cNvPr id="1048684" name="灯片编号占位符 5"/>
          <p:cNvSpPr>
            <a:spLocks noGrp="1"/>
          </p:cNvSpPr>
          <p:nvPr>
            <p:ph type="sldNum" sz="quarter" idx="12"/>
            <p:custDataLst>
              <p:tags r:id="rId17"/>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63" name="图片 9"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6" name="正文" descr="7b0a20202020227461726765744d6f64756c65223a202270726f636573734f6e6c696e65466f6e7473220a7d0a"/>
          <p:cNvSpPr txBox="1">
            <a:spLocks noGrp="1"/>
          </p:cNvSpPr>
          <p:nvPr>
            <p:ph idx="3"/>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
                <a:srgbClr val="548235"/>
              </a:buClr>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548235"/>
              </a:buClr>
            </a:pPr>
            <a:r>
              <a:rPr>
                <a:sym typeface="+mn-ea"/>
              </a:rPr>
              <a:t>单击此处编辑母版文本样式</a:t>
            </a:r>
            <a:endParaRPr>
              <a:sym typeface="+mn-ea"/>
            </a:endParaRPr>
          </a:p>
          <a:p>
            <a:pPr lvl="1">
              <a:spcBef>
                <a:spcPts val="1200"/>
              </a:spcBef>
              <a:spcAft>
                <a:spcPct val="0"/>
              </a:spcAft>
              <a:buClr>
                <a:srgbClr val="548235"/>
              </a:buClr>
            </a:pPr>
            <a:r>
              <a:rPr err="1">
                <a:sym typeface="+mn-ea"/>
              </a:rPr>
              <a:t>第二级</a:t>
            </a:r>
            <a:endParaRPr>
              <a:sym typeface="+mn-ea"/>
            </a:endParaRPr>
          </a:p>
          <a:p>
            <a:pPr lvl="2">
              <a:spcBef>
                <a:spcPts val="1200"/>
              </a:spcBef>
              <a:spcAft>
                <a:spcPct val="0"/>
              </a:spcAft>
              <a:buClr>
                <a:srgbClr val="548235"/>
              </a:buClr>
            </a:pPr>
            <a:r>
              <a:rPr err="1">
                <a:sym typeface="+mn-ea"/>
              </a:rPr>
              <a:t>第三级</a:t>
            </a:r>
            <a:endParaRPr>
              <a:sym typeface="+mn-ea"/>
            </a:endParaRPr>
          </a:p>
          <a:p>
            <a:pPr lvl="3">
              <a:spcBef>
                <a:spcPts val="1200"/>
              </a:spcBef>
              <a:spcAft>
                <a:spcPct val="0"/>
              </a:spcAft>
              <a:buClr>
                <a:srgbClr val="548235"/>
              </a:buClr>
            </a:pPr>
            <a:r>
              <a:rPr err="1">
                <a:sym typeface="+mn-ea"/>
              </a:rPr>
              <a:t>第四级</a:t>
            </a:r>
            <a:endParaRPr>
              <a:sym typeface="+mn-ea"/>
            </a:endParaRPr>
          </a:p>
          <a:p>
            <a:pPr lvl="4">
              <a:spcBef>
                <a:spcPts val="1200"/>
              </a:spcBef>
              <a:spcAft>
                <a:spcPct val="0"/>
              </a:spcAft>
              <a:buClr>
                <a:srgbClr val="548235"/>
              </a:buClr>
            </a:pPr>
            <a:r>
              <a:rPr err="1">
                <a:sym typeface="+mn-ea"/>
              </a:rPr>
              <a:t>第五级</a:t>
            </a:r>
            <a:endParaRPr>
              <a:sym typeface="+mn-ea"/>
            </a:endParaRPr>
          </a:p>
        </p:txBody>
      </p:sp>
      <p:sp>
        <p:nvSpPr>
          <p:cNvPr id="1048688" name="标题" descr="7b0a20202020227461726765744d6f64756c65223a202270726f636573734f6e6c696e65466f6e7473220a7d0a"/>
          <p:cNvSpPr txBox="1">
            <a:spLocks noGrp="1"/>
          </p:cNvSpPr>
          <p:nvPr>
            <p:ph type="title" idx="2"/>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90" name="任意多边形: 形状 37"/>
          <p:cNvSpPr/>
          <p:nvPr>
            <p:custDataLst>
              <p:tags r:id="rId5"/>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692" name="日期占位符 3"/>
          <p:cNvSpPr>
            <a:spLocks noGrp="1"/>
          </p:cNvSpPr>
          <p:nvPr>
            <p:ph type="dt" sz="half" idx="10"/>
            <p:custDataLst>
              <p:tags r:id="rId6"/>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694" name="页脚占位符 4"/>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696" name="灯片编号占位符 5"/>
          <p:cNvSpPr>
            <a:spLocks noGrp="1"/>
          </p:cNvSpPr>
          <p:nvPr>
            <p:ph type="sldNum" sz="quarter" idx="12"/>
            <p:custDataLst>
              <p:tags r:id="rId8"/>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65" name="图片 7"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98" name="椭圆 22"/>
          <p:cNvSpPr/>
          <p:nvPr>
            <p:custDataLst>
              <p:tags r:id="rId3"/>
            </p:custDataLst>
          </p:nvPr>
        </p:nvSpPr>
        <p:spPr>
          <a:xfrm>
            <a:off x="10795" y="3653790"/>
            <a:ext cx="3129915" cy="3204210"/>
          </a:xfrm>
          <a:prstGeom prst="ellipse">
            <a:avLst/>
          </a:prstGeom>
          <a:solidFill>
            <a:schemeClr val="accent1">
              <a:alpha val="20000"/>
            </a:schemeClr>
          </a:solidFill>
          <a:ln>
            <a:noFill/>
          </a:ln>
          <a:effectLst>
            <a:softEdge rad="762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alpha val="0"/>
                </a:schemeClr>
              </a:solidFill>
            </a:endParaRPr>
          </a:p>
        </p:txBody>
      </p:sp>
      <p:sp>
        <p:nvSpPr>
          <p:cNvPr id="1048700" name="内容占位符 6"/>
          <p:cNvSpPr>
            <a:spLocks noGrp="1"/>
          </p:cNvSpPr>
          <p:nvPr>
            <p:ph idx="2"/>
            <p:custDataLst>
              <p:tags r:id="rId4"/>
            </p:custDataLst>
          </p:nvPr>
        </p:nvSpPr>
        <p:spPr>
          <a:xfrm>
            <a:off x="820490" y="1561381"/>
            <a:ext cx="10248193" cy="4246963"/>
          </a:xfrm>
          <a:prstGeom prst="rect">
            <a:avLst/>
          </a:prstGeom>
        </p:spPr>
        <p:txBody>
          <a:bodyPr/>
          <a:lstStyle/>
          <a:p>
            <a:pPr algn="ctr"/>
            <a:endParaRPr lang="zh-CN" altLang="en-US"/>
          </a:p>
        </p:txBody>
      </p:sp>
      <p:sp>
        <p:nvSpPr>
          <p:cNvPr id="1048702" name="标题"/>
          <p:cNvSpPr txBox="1">
            <a:spLocks noGrp="1"/>
          </p:cNvSpPr>
          <p:nvPr>
            <p:ph type="title" idx="1"/>
            <p:custDataLst>
              <p:tags r:id="rId5"/>
            </p:custDataLst>
          </p:nvPr>
        </p:nvSpPr>
        <p:spPr>
          <a:xfrm>
            <a:off x="820489" y="734130"/>
            <a:ext cx="10248193" cy="646331"/>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600" b="0" i="0" u="none" strike="noStrike" kern="1200" cap="none" spc="0" normalizeH="0" baseline="0" noProof="1">
                <a:solidFill>
                  <a:schemeClr val="tx1"/>
                </a:solidFill>
                <a:latin typeface="+mj-ea"/>
                <a:ea typeface="+mj-ea"/>
                <a:cs typeface="MiSans Normal" panose="00000500000000000000" charset="-122"/>
                <a:sym typeface="+mn-ea"/>
              </a:defRPr>
            </a:lvl1pPr>
          </a:lstStyle>
          <a:p>
            <a:pPr lvl="0"/>
            <a:r>
              <a:rPr err="1">
                <a:sym typeface="+mn-ea"/>
              </a:rPr>
              <a:t>单击此处编辑母版标题样式</a:t>
            </a:r>
            <a:endParaRPr>
              <a:sym typeface="+mn-ea"/>
            </a:endParaRPr>
          </a:p>
        </p:txBody>
      </p:sp>
      <p:sp>
        <p:nvSpPr>
          <p:cNvPr id="1048704" name="日期占位符 2"/>
          <p:cNvSpPr>
            <a:spLocks noGrp="1"/>
          </p:cNvSpPr>
          <p:nvPr>
            <p:ph type="dt" sz="half" idx="10"/>
            <p:custDataLst>
              <p:tags r:id="rId6"/>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06"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08" name="灯片编号占位符 4"/>
          <p:cNvSpPr>
            <a:spLocks noGrp="1"/>
          </p:cNvSpPr>
          <p:nvPr>
            <p:ph type="sldNum" sz="quarter" idx="12"/>
            <p:custDataLst>
              <p:tags r:id="rId8"/>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67" name="图片 10"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10" name="椭圆 9"/>
          <p:cNvSpPr/>
          <p:nvPr>
            <p:custDataLst>
              <p:tags r:id="rId3"/>
            </p:custDataLst>
          </p:nvPr>
        </p:nvSpPr>
        <p:spPr>
          <a:xfrm>
            <a:off x="635" y="2720975"/>
            <a:ext cx="4062095" cy="4137025"/>
          </a:xfrm>
          <a:prstGeom prst="ellipse">
            <a:avLst/>
          </a:prstGeom>
          <a:solidFill>
            <a:schemeClr val="accent1">
              <a:lumMod val="60000"/>
              <a:lumOff val="40000"/>
              <a:alpha val="50000"/>
            </a:schemeClr>
          </a:solidFill>
          <a:ln>
            <a:noFill/>
          </a:ln>
          <a:effectLst>
            <a:softEdge rad="1155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alpha val="0"/>
                </a:schemeClr>
              </a:solidFill>
              <a:cs typeface="MiSans Normal" panose="00000500000000000000" charset="-122"/>
            </a:endParaRPr>
          </a:p>
        </p:txBody>
      </p:sp>
      <p:sp>
        <p:nvSpPr>
          <p:cNvPr id="1048712" name="椭圆 8"/>
          <p:cNvSpPr/>
          <p:nvPr>
            <p:custDataLst>
              <p:tags r:id="rId4"/>
            </p:custDataLst>
          </p:nvPr>
        </p:nvSpPr>
        <p:spPr>
          <a:xfrm>
            <a:off x="9669780" y="635"/>
            <a:ext cx="2522855" cy="2348865"/>
          </a:xfrm>
          <a:prstGeom prst="ellipse">
            <a:avLst/>
          </a:prstGeom>
          <a:gradFill>
            <a:gsLst>
              <a:gs pos="0">
                <a:schemeClr val="accent1">
                  <a:lumMod val="40000"/>
                  <a:lumOff val="60000"/>
                </a:schemeClr>
              </a:gs>
              <a:gs pos="100000">
                <a:schemeClr val="accent1"/>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sp>
        <p:nvSpPr>
          <p:cNvPr id="1048714" name="节编号"/>
          <p:cNvSpPr txBox="1">
            <a:spLocks noGrp="1"/>
          </p:cNvSpPr>
          <p:nvPr>
            <p:ph type="body" idx="3" hasCustomPrompt="1"/>
            <p:custDataLst>
              <p:tags r:id="rId5"/>
            </p:custDataLst>
          </p:nvPr>
        </p:nvSpPr>
        <p:spPr>
          <a:xfrm>
            <a:off x="2014220" y="2289811"/>
            <a:ext cx="2496820" cy="2117724"/>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en-US" altLang="zh-CN" sz="3600" b="0" i="0" u="none" strike="noStrike" kern="1200" cap="none" spc="0" normalizeH="0" baseline="0" noProof="1">
                <a:ln>
                  <a:solidFill>
                    <a:schemeClr val="accent1"/>
                  </a:solidFill>
                </a:ln>
                <a:noFill/>
                <a:latin typeface="+mj-ea"/>
                <a:ea typeface="+mj-ea"/>
                <a:cs typeface="MiSans Normal" panose="00000500000000000000" charset="-122"/>
                <a:sym typeface="+mn-ea"/>
              </a:defRPr>
            </a:lvl1pPr>
          </a:lstStyle>
          <a:p>
            <a:pPr lvl="0" algn="l">
              <a:buClrTx/>
              <a:buSzTx/>
              <a:buFontTx/>
            </a:pPr>
            <a:r>
              <a:rPr err="1">
                <a:sym typeface="+mn-ea"/>
              </a:rPr>
              <a:t>编辑节编号</a:t>
            </a:r>
            <a:endParaRPr>
              <a:sym typeface="+mn-ea"/>
            </a:endParaRPr>
          </a:p>
        </p:txBody>
      </p:sp>
      <p:sp>
        <p:nvSpPr>
          <p:cNvPr id="1048716" name="标题"/>
          <p:cNvSpPr txBox="1">
            <a:spLocks noGrp="1"/>
          </p:cNvSpPr>
          <p:nvPr>
            <p:ph type="title" idx="2" hasCustomPrompt="1"/>
            <p:custDataLst>
              <p:tags r:id="rId6"/>
            </p:custDataLst>
          </p:nvPr>
        </p:nvSpPr>
        <p:spPr>
          <a:xfrm>
            <a:off x="4511040" y="2289810"/>
            <a:ext cx="3531235" cy="21170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0" normalizeH="0" baseline="0" noProof="1">
                <a:solidFill>
                  <a:schemeClr val="tx1"/>
                </a:solidFill>
                <a:latin typeface="+mj-ea"/>
                <a:ea typeface="+mj-ea"/>
                <a:cs typeface="MiSans Normal" panose="00000500000000000000" charset="-122"/>
                <a:sym typeface="+mn-ea"/>
              </a:defRPr>
            </a:lvl1pPr>
          </a:lstStyle>
          <a:p>
            <a:pPr lvl="0"/>
            <a:r>
              <a:rPr>
                <a:sym typeface="+mn-ea"/>
              </a:rPr>
              <a:t>单击编辑标题</a:t>
            </a:r>
            <a:endParaRPr>
              <a:sym typeface="+mn-ea"/>
            </a:endParaRPr>
          </a:p>
        </p:txBody>
      </p:sp>
      <p:pic>
        <p:nvPicPr>
          <p:cNvPr id="2097169" name="图形 10"/>
          <p:cNvPicPr>
            <a:picLocks noChangeAspect="1"/>
          </p:cNvPicPr>
          <p:nvPr>
            <p:custDataLst>
              <p:tags r:id="rId8"/>
            </p:custDataLst>
          </p:nvPr>
        </p:nvPicPr>
        <p:blipFill>
          <a:blip r:embed="rId7"/>
          <a:stretch>
            <a:fillRect/>
          </a:stretch>
        </p:blipFill>
        <p:spPr>
          <a:xfrm>
            <a:off x="8205136" y="3207049"/>
            <a:ext cx="2155313" cy="352463"/>
          </a:xfrm>
          <a:prstGeom prst="rect">
            <a:avLst/>
          </a:prstGeom>
        </p:spPr>
      </p:pic>
      <p:sp>
        <p:nvSpPr>
          <p:cNvPr id="1048718" name="日期占位符 3"/>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20"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1048722" name="灯片编号占位符 5"/>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71" name="图片 11"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24" name="任意多边形: 形状 37"/>
          <p:cNvSpPr/>
          <p:nvPr>
            <p:custDataLst>
              <p:tags r:id="rId3"/>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26" name="正文"/>
          <p:cNvSpPr txBox="1">
            <a:spLocks noGrp="1"/>
          </p:cNvSpPr>
          <p:nvPr>
            <p:ph idx="3"/>
            <p:custDataLst>
              <p:tags r:id="rId4"/>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548235"/>
              </a:buClr>
            </a:pPr>
            <a:r>
              <a:rPr lang="zh-CN" altLang="en-US">
                <a:sym typeface="+mn-ea"/>
              </a:rPr>
              <a:t>单击此处编辑母版文本样式</a:t>
            </a:r>
            <a:endParaRPr lang="zh-CN" altLang="en-US">
              <a:sym typeface="+mn-ea"/>
            </a:endParaRPr>
          </a:p>
          <a:p>
            <a:pPr lvl="1">
              <a:spcBef>
                <a:spcPts val="1200"/>
              </a:spcBef>
              <a:spcAft>
                <a:spcPct val="0"/>
              </a:spcAft>
              <a:buClr>
                <a:srgbClr val="548235"/>
              </a:buClr>
            </a:pPr>
            <a:r>
              <a:rPr lang="zh-CN" altLang="en-US">
                <a:sym typeface="+mn-ea"/>
              </a:rPr>
              <a:t>第二级</a:t>
            </a:r>
            <a:endParaRPr lang="zh-CN" altLang="en-US">
              <a:sym typeface="+mn-ea"/>
            </a:endParaRPr>
          </a:p>
          <a:p>
            <a:pPr lvl="2">
              <a:spcBef>
                <a:spcPts val="1200"/>
              </a:spcBef>
              <a:spcAft>
                <a:spcPct val="0"/>
              </a:spcAft>
              <a:buClr>
                <a:srgbClr val="548235"/>
              </a:buClr>
            </a:pPr>
            <a:r>
              <a:rPr lang="zh-CN" altLang="en-US">
                <a:sym typeface="+mn-ea"/>
              </a:rPr>
              <a:t>第三级</a:t>
            </a:r>
            <a:endParaRPr lang="zh-CN" altLang="en-US">
              <a:sym typeface="+mn-ea"/>
            </a:endParaRPr>
          </a:p>
          <a:p>
            <a:pPr lvl="3">
              <a:spcBef>
                <a:spcPts val="1200"/>
              </a:spcBef>
              <a:spcAft>
                <a:spcPct val="0"/>
              </a:spcAft>
              <a:buClr>
                <a:srgbClr val="548235"/>
              </a:buClr>
            </a:pPr>
            <a:r>
              <a:rPr lang="zh-CN" altLang="en-US">
                <a:sym typeface="+mn-ea"/>
              </a:rPr>
              <a:t>第四级</a:t>
            </a:r>
            <a:endParaRPr lang="zh-CN" altLang="en-US">
              <a:sym typeface="+mn-ea"/>
            </a:endParaRPr>
          </a:p>
          <a:p>
            <a:pPr lvl="4">
              <a:spcBef>
                <a:spcPts val="1200"/>
              </a:spcBef>
              <a:spcAft>
                <a:spcPct val="0"/>
              </a:spcAft>
              <a:buClr>
                <a:srgbClr val="548235"/>
              </a:buClr>
            </a:pPr>
            <a:r>
              <a:rPr lang="zh-CN" altLang="en-US">
                <a:sym typeface="+mn-ea"/>
              </a:rPr>
              <a:t>第五级</a:t>
            </a:r>
            <a:endParaRPr>
              <a:sym typeface="+mn-ea"/>
            </a:endParaRPr>
          </a:p>
        </p:txBody>
      </p:sp>
      <p:sp>
        <p:nvSpPr>
          <p:cNvPr id="1048728" name="正文"/>
          <p:cNvSpPr txBox="1">
            <a:spLocks noGrp="1"/>
          </p:cNvSpPr>
          <p:nvPr>
            <p:ph idx="2"/>
            <p:custDataLst>
              <p:tags r:id="rId5"/>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548235"/>
              </a:buClr>
            </a:pPr>
            <a:r>
              <a:rPr lang="zh-CN" altLang="en-US">
                <a:sym typeface="+mn-ea"/>
              </a:rPr>
              <a:t>单击此处编辑母版文本样式</a:t>
            </a:r>
            <a:endParaRPr lang="zh-CN" altLang="en-US">
              <a:sym typeface="+mn-ea"/>
            </a:endParaRPr>
          </a:p>
          <a:p>
            <a:pPr lvl="1">
              <a:spcBef>
                <a:spcPts val="1200"/>
              </a:spcBef>
              <a:spcAft>
                <a:spcPct val="0"/>
              </a:spcAft>
              <a:buClr>
                <a:srgbClr val="548235"/>
              </a:buClr>
            </a:pPr>
            <a:r>
              <a:rPr lang="zh-CN" altLang="en-US">
                <a:sym typeface="+mn-ea"/>
              </a:rPr>
              <a:t>第二级</a:t>
            </a:r>
            <a:endParaRPr lang="zh-CN" altLang="en-US">
              <a:sym typeface="+mn-ea"/>
            </a:endParaRPr>
          </a:p>
          <a:p>
            <a:pPr lvl="2">
              <a:spcBef>
                <a:spcPts val="1200"/>
              </a:spcBef>
              <a:spcAft>
                <a:spcPct val="0"/>
              </a:spcAft>
              <a:buClr>
                <a:srgbClr val="548235"/>
              </a:buClr>
            </a:pPr>
            <a:r>
              <a:rPr lang="zh-CN" altLang="en-US">
                <a:sym typeface="+mn-ea"/>
              </a:rPr>
              <a:t>第三级</a:t>
            </a:r>
            <a:endParaRPr lang="zh-CN" altLang="en-US">
              <a:sym typeface="+mn-ea"/>
            </a:endParaRPr>
          </a:p>
          <a:p>
            <a:pPr lvl="3">
              <a:spcBef>
                <a:spcPts val="1200"/>
              </a:spcBef>
              <a:spcAft>
                <a:spcPct val="0"/>
              </a:spcAft>
              <a:buClr>
                <a:srgbClr val="548235"/>
              </a:buClr>
            </a:pPr>
            <a:r>
              <a:rPr lang="zh-CN" altLang="en-US">
                <a:sym typeface="+mn-ea"/>
              </a:rPr>
              <a:t>第四级</a:t>
            </a:r>
            <a:endParaRPr lang="zh-CN" altLang="en-US">
              <a:sym typeface="+mn-ea"/>
            </a:endParaRPr>
          </a:p>
          <a:p>
            <a:pPr lvl="4">
              <a:spcBef>
                <a:spcPts val="1200"/>
              </a:spcBef>
              <a:spcAft>
                <a:spcPct val="0"/>
              </a:spcAft>
              <a:buClr>
                <a:srgbClr val="548235"/>
              </a:buClr>
            </a:pPr>
            <a:r>
              <a:rPr lang="zh-CN" altLang="en-US">
                <a:sym typeface="+mn-ea"/>
              </a:rPr>
              <a:t>第五级</a:t>
            </a:r>
            <a:endParaRPr>
              <a:sym typeface="+mn-ea"/>
            </a:endParaRPr>
          </a:p>
        </p:txBody>
      </p:sp>
      <p:sp>
        <p:nvSpPr>
          <p:cNvPr id="1048730"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32" name="日期占位符 4"/>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34" name="页脚占位符 5"/>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36" name="灯片编号占位符 6"/>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73" name="图片 15"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38" name="任意多边形: 形状 37"/>
          <p:cNvSpPr/>
          <p:nvPr>
            <p:custDataLst>
              <p:tags r:id="rId3"/>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40" name="正文"/>
          <p:cNvSpPr txBox="1">
            <a:spLocks noGrp="1"/>
          </p:cNvSpPr>
          <p:nvPr>
            <p:ph idx="5"/>
            <p:custDataLst>
              <p:tags r:id="rId4"/>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548235"/>
              </a:buClr>
            </a:pPr>
            <a:r>
              <a:rPr lang="zh-CN" altLang="en-US">
                <a:sym typeface="+mn-ea"/>
              </a:rPr>
              <a:t>单击此处编辑母版文本样式</a:t>
            </a:r>
            <a:endParaRPr lang="zh-CN" altLang="en-US">
              <a:sym typeface="+mn-ea"/>
            </a:endParaRPr>
          </a:p>
          <a:p>
            <a:pPr lvl="1">
              <a:spcBef>
                <a:spcPts val="1200"/>
              </a:spcBef>
              <a:spcAft>
                <a:spcPct val="0"/>
              </a:spcAft>
              <a:buClr>
                <a:srgbClr val="548235"/>
              </a:buClr>
            </a:pPr>
            <a:r>
              <a:rPr lang="zh-CN" altLang="en-US">
                <a:sym typeface="+mn-ea"/>
              </a:rPr>
              <a:t>第二级</a:t>
            </a:r>
            <a:endParaRPr lang="zh-CN" altLang="en-US">
              <a:sym typeface="+mn-ea"/>
            </a:endParaRPr>
          </a:p>
          <a:p>
            <a:pPr lvl="2">
              <a:spcBef>
                <a:spcPts val="1200"/>
              </a:spcBef>
              <a:spcAft>
                <a:spcPct val="0"/>
              </a:spcAft>
              <a:buClr>
                <a:srgbClr val="548235"/>
              </a:buClr>
            </a:pPr>
            <a:r>
              <a:rPr lang="zh-CN" altLang="en-US">
                <a:sym typeface="+mn-ea"/>
              </a:rPr>
              <a:t>第三级</a:t>
            </a:r>
            <a:endParaRPr lang="zh-CN" altLang="en-US">
              <a:sym typeface="+mn-ea"/>
            </a:endParaRPr>
          </a:p>
          <a:p>
            <a:pPr lvl="3">
              <a:spcBef>
                <a:spcPts val="1200"/>
              </a:spcBef>
              <a:spcAft>
                <a:spcPct val="0"/>
              </a:spcAft>
              <a:buClr>
                <a:srgbClr val="548235"/>
              </a:buClr>
            </a:pPr>
            <a:r>
              <a:rPr lang="zh-CN" altLang="en-US">
                <a:sym typeface="+mn-ea"/>
              </a:rPr>
              <a:t>第四级</a:t>
            </a:r>
            <a:endParaRPr lang="zh-CN" altLang="en-US">
              <a:sym typeface="+mn-ea"/>
            </a:endParaRPr>
          </a:p>
          <a:p>
            <a:pPr lvl="4">
              <a:spcBef>
                <a:spcPts val="1200"/>
              </a:spcBef>
              <a:spcAft>
                <a:spcPct val="0"/>
              </a:spcAft>
              <a:buClr>
                <a:srgbClr val="548235"/>
              </a:buClr>
            </a:pPr>
            <a:r>
              <a:rPr lang="zh-CN" altLang="en-US">
                <a:sym typeface="+mn-ea"/>
              </a:rPr>
              <a:t>第五级</a:t>
            </a:r>
            <a:endParaRPr>
              <a:sym typeface="+mn-ea"/>
            </a:endParaRPr>
          </a:p>
        </p:txBody>
      </p:sp>
      <p:sp>
        <p:nvSpPr>
          <p:cNvPr id="1048742" name="标题"/>
          <p:cNvSpPr txBox="1">
            <a:spLocks noGrp="1"/>
          </p:cNvSpPr>
          <p:nvPr>
            <p:ph type="title" idx="4"/>
            <p:custDataLst>
              <p:tags r:id="rId5"/>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4" name="正文"/>
          <p:cNvSpPr txBox="1">
            <a:spLocks noGrp="1"/>
          </p:cNvSpPr>
          <p:nvPr>
            <p:ph idx="3"/>
            <p:custDataLst>
              <p:tags r:id="rId6"/>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n-ea"/>
                <a:ea typeface="+mn-ea"/>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548235"/>
              </a:buClr>
            </a:pPr>
            <a:r>
              <a:rPr lang="zh-CN" altLang="en-US">
                <a:sym typeface="+mn-ea"/>
              </a:rPr>
              <a:t>单击此处编辑母版文本样式</a:t>
            </a:r>
            <a:endParaRPr lang="zh-CN" altLang="en-US">
              <a:sym typeface="+mn-ea"/>
            </a:endParaRPr>
          </a:p>
          <a:p>
            <a:pPr lvl="1">
              <a:spcBef>
                <a:spcPts val="1200"/>
              </a:spcBef>
              <a:spcAft>
                <a:spcPct val="0"/>
              </a:spcAft>
              <a:buClr>
                <a:srgbClr val="548235"/>
              </a:buClr>
            </a:pPr>
            <a:r>
              <a:rPr lang="zh-CN" altLang="en-US">
                <a:sym typeface="+mn-ea"/>
              </a:rPr>
              <a:t>第二级</a:t>
            </a:r>
            <a:endParaRPr lang="zh-CN" altLang="en-US">
              <a:sym typeface="+mn-ea"/>
            </a:endParaRPr>
          </a:p>
          <a:p>
            <a:pPr lvl="2">
              <a:spcBef>
                <a:spcPts val="1200"/>
              </a:spcBef>
              <a:spcAft>
                <a:spcPct val="0"/>
              </a:spcAft>
              <a:buClr>
                <a:srgbClr val="548235"/>
              </a:buClr>
            </a:pPr>
            <a:r>
              <a:rPr lang="zh-CN" altLang="en-US">
                <a:sym typeface="+mn-ea"/>
              </a:rPr>
              <a:t>第三级</a:t>
            </a:r>
            <a:endParaRPr lang="zh-CN" altLang="en-US">
              <a:sym typeface="+mn-ea"/>
            </a:endParaRPr>
          </a:p>
          <a:p>
            <a:pPr lvl="3">
              <a:spcBef>
                <a:spcPts val="1200"/>
              </a:spcBef>
              <a:spcAft>
                <a:spcPct val="0"/>
              </a:spcAft>
              <a:buClr>
                <a:srgbClr val="548235"/>
              </a:buClr>
            </a:pPr>
            <a:r>
              <a:rPr lang="zh-CN" altLang="en-US">
                <a:sym typeface="+mn-ea"/>
              </a:rPr>
              <a:t>第四级</a:t>
            </a:r>
            <a:endParaRPr lang="zh-CN" altLang="en-US">
              <a:sym typeface="+mn-ea"/>
            </a:endParaRPr>
          </a:p>
          <a:p>
            <a:pPr lvl="4">
              <a:spcBef>
                <a:spcPts val="1200"/>
              </a:spcBef>
              <a:spcAft>
                <a:spcPct val="0"/>
              </a:spcAft>
              <a:buClr>
                <a:srgbClr val="548235"/>
              </a:buClr>
            </a:pPr>
            <a:r>
              <a:rPr lang="zh-CN" altLang="en-US">
                <a:sym typeface="+mn-ea"/>
              </a:rPr>
              <a:t>第五级</a:t>
            </a:r>
            <a:endParaRPr>
              <a:sym typeface="+mn-ea"/>
            </a:endParaRPr>
          </a:p>
        </p:txBody>
      </p:sp>
      <p:sp>
        <p:nvSpPr>
          <p:cNvPr id="1048746" name="标题"/>
          <p:cNvSpPr txBox="1">
            <a:spLocks noGrp="1"/>
          </p:cNvSpPr>
          <p:nvPr>
            <p:ph type="title" idx="2"/>
            <p:custDataLst>
              <p:tags r:id="rId7"/>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标题"/>
          <p:cNvSpPr txBox="1">
            <a:spLocks noGrp="1"/>
          </p:cNvSpPr>
          <p:nvPr>
            <p:ph type="title" idx="1"/>
            <p:custDataLst>
              <p:tags r:id="rId8"/>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50" name="日期占位符 6"/>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52" name="页脚占位符 7"/>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1048754" name="灯片编号占位符 8"/>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75" name="图片 9"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56" name="任意多边形: 形状 37"/>
          <p:cNvSpPr/>
          <p:nvPr>
            <p:custDataLst>
              <p:tags r:id="rId3"/>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5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60" name="日期占位符 2"/>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62"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64" name="灯片编号占位符 4"/>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8766" name="任意多边形: 形状 37"/>
          <p:cNvSpPr/>
          <p:nvPr>
            <p:custDataLst>
              <p:tags r:id="rId1"/>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2097177" name="图片 9" descr="雪地上  中度可信度描述已自动生成"/>
          <p:cNvPicPr>
            <a:picLocks noChangeAspect="1"/>
          </p:cNvPicPr>
          <p:nvPr>
            <p:custDataLst>
              <p:tags r:id="rId3"/>
            </p:custDataLst>
          </p:nvPr>
        </p:nvPicPr>
        <p:blipFill>
          <a:blip r:embed="rId2"/>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68" name="日期占位符 1"/>
          <p:cNvSpPr>
            <a:spLocks noGrp="1"/>
          </p:cNvSpPr>
          <p:nvPr>
            <p:ph type="dt" sz="half" idx="10"/>
            <p:custDataLst>
              <p:tags r:id="rId4"/>
            </p:custDataLst>
          </p:nvPr>
        </p:nvSpPr>
        <p:spPr/>
        <p:txBody>
          <a:bodyPr/>
          <a:lstStyle/>
          <a:p>
            <a:fld id="{AFF1154F-E427-4513-B34B-94E36374A1AB}" type="datetimeFigureOut">
              <a:rPr lang="zh-CN" altLang="en-US" smtClean="0"/>
              <a:t/>
            </a:fld>
            <a:endParaRPr lang="zh-CN" altLang="en-US"/>
          </a:p>
        </p:txBody>
      </p:sp>
      <p:sp>
        <p:nvSpPr>
          <p:cNvPr id="1048770" name="页脚占位符 2"/>
          <p:cNvSpPr>
            <a:spLocks noGrp="1"/>
          </p:cNvSpPr>
          <p:nvPr>
            <p:ph type="ftr" sz="quarter" idx="11"/>
            <p:custDataLst>
              <p:tags r:id="rId5"/>
            </p:custDataLst>
          </p:nvPr>
        </p:nvSpPr>
        <p:spPr/>
        <p:txBody>
          <a:bodyPr/>
          <a:lstStyle/>
          <a:p>
            <a:endParaRPr lang="zh-CN" altLang="en-US"/>
          </a:p>
        </p:txBody>
      </p:sp>
      <p:sp>
        <p:nvSpPr>
          <p:cNvPr id="1048772" name="灯片编号占位符 3"/>
          <p:cNvSpPr>
            <a:spLocks noGrp="1"/>
          </p:cNvSpPr>
          <p:nvPr>
            <p:ph type="sldNum" sz="quarter" idx="12"/>
            <p:custDataLst>
              <p:tags r:id="rId6"/>
            </p:custDataLst>
          </p:nvPr>
        </p:nvSpPr>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9" name="图片 9"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4" name="任意多边形: 形状 37"/>
          <p:cNvSpPr/>
          <p:nvPr>
            <p:custDataLst>
              <p:tags r:id="rId3"/>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76" name="正文" descr="7b0a20202020227461726765744d6f64756c65223a202270726f636573734f6e6c696e65466f6e7473220a7d0a"/>
          <p:cNvSpPr txBox="1">
            <a:spLocks noGrp="1"/>
          </p:cNvSpPr>
          <p:nvPr>
            <p:ph idx="1"/>
            <p:custDataLst>
              <p:tags r:id="rId4"/>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latin typeface="MiSans Normal"/>
                <a:ea typeface="MiSans Normal"/>
                <a:cs typeface="MiSans Normal"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50000"/>
                    <a:lumOff val="50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50000"/>
                    <a:lumOff val="50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50000"/>
                    <a:lumOff val="50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buClr>
                <a:srgbClr val="548235"/>
              </a:buClr>
            </a:pPr>
            <a:r>
              <a:rPr lang="zh-CN" altLang="en-US">
                <a:sym typeface="+mn-ea"/>
              </a:rPr>
              <a:t>单击此处编辑母版文本样式</a:t>
            </a:r>
            <a:endParaRPr lang="zh-CN" altLang="en-US">
              <a:sym typeface="+mn-ea"/>
            </a:endParaRPr>
          </a:p>
          <a:p>
            <a:pPr lvl="1">
              <a:spcBef>
                <a:spcPts val="1200"/>
              </a:spcBef>
              <a:spcAft>
                <a:spcPct val="0"/>
              </a:spcAft>
              <a:buClr>
                <a:srgbClr val="548235"/>
              </a:buClr>
            </a:pPr>
            <a:r>
              <a:rPr lang="zh-CN" altLang="en-US">
                <a:sym typeface="+mn-ea"/>
              </a:rPr>
              <a:t>第二级</a:t>
            </a:r>
            <a:endParaRPr lang="zh-CN" altLang="en-US">
              <a:sym typeface="+mn-ea"/>
            </a:endParaRPr>
          </a:p>
          <a:p>
            <a:pPr lvl="2">
              <a:spcBef>
                <a:spcPts val="1200"/>
              </a:spcBef>
              <a:spcAft>
                <a:spcPct val="0"/>
              </a:spcAft>
              <a:buClr>
                <a:srgbClr val="548235"/>
              </a:buClr>
            </a:pPr>
            <a:r>
              <a:rPr lang="zh-CN" altLang="en-US">
                <a:sym typeface="+mn-ea"/>
              </a:rPr>
              <a:t>第三级</a:t>
            </a:r>
            <a:endParaRPr lang="zh-CN" altLang="en-US">
              <a:sym typeface="+mn-ea"/>
            </a:endParaRPr>
          </a:p>
          <a:p>
            <a:pPr lvl="3">
              <a:spcBef>
                <a:spcPts val="1200"/>
              </a:spcBef>
              <a:spcAft>
                <a:spcPct val="0"/>
              </a:spcAft>
              <a:buClr>
                <a:srgbClr val="548235"/>
              </a:buClr>
            </a:pPr>
            <a:r>
              <a:rPr lang="zh-CN" altLang="en-US">
                <a:sym typeface="+mn-ea"/>
              </a:rPr>
              <a:t>第四级</a:t>
            </a:r>
            <a:endParaRPr lang="zh-CN" altLang="en-US">
              <a:sym typeface="+mn-ea"/>
            </a:endParaRPr>
          </a:p>
          <a:p>
            <a:pPr lvl="4">
              <a:spcBef>
                <a:spcPts val="1200"/>
              </a:spcBef>
              <a:spcAft>
                <a:spcPct val="0"/>
              </a:spcAft>
              <a:buClr>
                <a:srgbClr val="548235"/>
              </a:buClr>
            </a:pPr>
            <a:r>
              <a:rPr lang="zh-CN" altLang="en-US">
                <a:sym typeface="+mn-ea"/>
              </a:rPr>
              <a:t>第五级</a:t>
            </a:r>
            <a:endParaRPr>
              <a:sym typeface="+mn-ea"/>
            </a:endParaRPr>
          </a:p>
        </p:txBody>
      </p:sp>
      <p:sp>
        <p:nvSpPr>
          <p:cNvPr id="1048778" name="日期占位符 3"/>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80"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82" name="灯片编号占位符 5"/>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81" name="图片 9"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84" name="任意多边形: 形状 37"/>
          <p:cNvSpPr/>
          <p:nvPr>
            <p:custDataLst>
              <p:tags r:id="rId3"/>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86" name="副标题"/>
          <p:cNvSpPr txBox="1">
            <a:spLocks noGrp="1"/>
          </p:cNvSpPr>
          <p:nvPr>
            <p:ph type="body" idx="2" hasCustomPrompt="1"/>
            <p:custDataLst>
              <p:tags r:id="rId4"/>
            </p:custDataLst>
          </p:nvPr>
        </p:nvSpPr>
        <p:spPr>
          <a:xfrm>
            <a:off x="608400" y="1324800"/>
            <a:ext cx="109692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lumMod val="75000"/>
                    <a:lumOff val="25000"/>
                  </a:schemeClr>
                </a:solidFill>
                <a:latin typeface="+mj-ea"/>
                <a:ea typeface="+mj-ea"/>
                <a:cs typeface="MiSans Normal" panose="00000500000000000000" charset="-122"/>
              </a:defRPr>
            </a:lvl1pPr>
          </a:lstStyle>
          <a:p>
            <a:pPr lvl="0" algn="l"/>
            <a:r>
              <a:rPr>
                <a:sym typeface="+mn-ea"/>
              </a:rPr>
              <a:t>单击此处编辑母版副标题样式</a:t>
            </a:r>
            <a:endParaRPr>
              <a:sym typeface="+mn-ea"/>
            </a:endParaRPr>
          </a:p>
        </p:txBody>
      </p:sp>
      <p:sp>
        <p:nvSpPr>
          <p:cNvPr id="1048788" name="标题"/>
          <p:cNvSpPr txBox="1">
            <a:spLocks noGrp="1"/>
          </p:cNvSpPr>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1048790" name="日期占位符 2"/>
          <p:cNvSpPr>
            <a:spLocks noGrp="1"/>
          </p:cNvSpPr>
          <p:nvPr>
            <p:ph type="dt" sz="half" idx="10"/>
            <p:custDataLst>
              <p:tags r:id="rId6"/>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792"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94" name="灯片编号占位符 4"/>
          <p:cNvSpPr>
            <a:spLocks noGrp="1"/>
          </p:cNvSpPr>
          <p:nvPr>
            <p:ph type="sldNum" sz="quarter" idx="12"/>
            <p:custDataLst>
              <p:tags r:id="rId8"/>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83" name="图片 13" descr="雪地上  中度可信度描述已自动生成"/>
          <p:cNvPicPr>
            <a:picLocks noChangeAspect="1"/>
          </p:cNvPicPr>
          <p:nvPr>
            <p:custDataLst>
              <p:tags r:id="rId2"/>
            </p:custDataLst>
          </p:nvPr>
        </p:nvPicPr>
        <p:blipFill>
          <a:blip r:embed="rId1"/>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96" name="椭圆 11"/>
          <p:cNvSpPr/>
          <p:nvPr>
            <p:custDataLst>
              <p:tags r:id="rId3"/>
            </p:custDataLst>
          </p:nvPr>
        </p:nvSpPr>
        <p:spPr>
          <a:xfrm>
            <a:off x="9721215" y="1270"/>
            <a:ext cx="2470785"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98" name="任意多边形: 形状 37"/>
          <p:cNvSpPr/>
          <p:nvPr>
            <p:custDataLst>
              <p:tags r:id="rId4"/>
            </p:custDataLst>
          </p:nvPr>
        </p:nvSpPr>
        <p:spPr>
          <a:xfrm flipH="1" flipV="1">
            <a:off x="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00" name="椭圆 9"/>
          <p:cNvSpPr/>
          <p:nvPr>
            <p:custDataLst>
              <p:tags r:id="rId5"/>
            </p:custDataLst>
          </p:nvPr>
        </p:nvSpPr>
        <p:spPr>
          <a:xfrm rot="20622535">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iSans Normal" panose="00000500000000000000" charset="-122"/>
            </a:endParaRPr>
          </a:p>
        </p:txBody>
      </p:sp>
      <p:pic>
        <p:nvPicPr>
          <p:cNvPr id="2097185" name="图形 12"/>
          <p:cNvPicPr>
            <a:picLocks noChangeAspect="1"/>
          </p:cNvPicPr>
          <p:nvPr>
            <p:custDataLst>
              <p:tags r:id="rId7"/>
            </p:custDataLst>
          </p:nvPr>
        </p:nvPicPr>
        <p:blipFill>
          <a:blip r:embed="rId6"/>
          <a:stretch>
            <a:fillRect/>
          </a:stretch>
        </p:blipFill>
        <p:spPr>
          <a:xfrm rot="2700000">
            <a:off x="7799705" y="1013460"/>
            <a:ext cx="1157605" cy="1157605"/>
          </a:xfrm>
          <a:prstGeom prst="rect">
            <a:avLst/>
          </a:prstGeom>
        </p:spPr>
      </p:pic>
      <p:pic>
        <p:nvPicPr>
          <p:cNvPr id="2097187" name="图形 16"/>
          <p:cNvPicPr>
            <a:picLocks noChangeAspect="1"/>
          </p:cNvPicPr>
          <p:nvPr>
            <p:custDataLst>
              <p:tags r:id="rId9"/>
            </p:custDataLst>
          </p:nvPr>
        </p:nvPicPr>
        <p:blipFill>
          <a:blip r:embed="rId8"/>
          <a:stretch>
            <a:fillRect/>
          </a:stretch>
        </p:blipFill>
        <p:spPr>
          <a:xfrm flipH="1">
            <a:off x="10212943" y="5334181"/>
            <a:ext cx="1427948" cy="1427948"/>
          </a:xfrm>
          <a:prstGeom prst="rect">
            <a:avLst/>
          </a:prstGeom>
        </p:spPr>
      </p:pic>
      <p:sp>
        <p:nvSpPr>
          <p:cNvPr id="1048802" name="标题"/>
          <p:cNvSpPr txBox="1">
            <a:spLocks noGrp="1"/>
          </p:cNvSpPr>
          <p:nvPr>
            <p:ph type="title" idx="2" hasCustomPrompt="1"/>
            <p:custDataLst>
              <p:tags r:id="rId10"/>
            </p:custDataLst>
          </p:nvPr>
        </p:nvSpPr>
        <p:spPr>
          <a:xfrm>
            <a:off x="1525270" y="1951355"/>
            <a:ext cx="9239250" cy="2146300"/>
          </a:xfrm>
          <a:prstGeom prst="rect">
            <a:avLst/>
          </a:prstGeom>
          <a:noFill/>
        </p:spPr>
        <p:txBody>
          <a:bodyPr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8000" b="0" i="0" u="none" strike="noStrike" kern="1200" cap="none" spc="0" normalizeH="0" baseline="0" noProof="1">
                <a:solidFill>
                  <a:schemeClr val="tx1"/>
                </a:solidFill>
                <a:latin typeface="+mj-ea"/>
                <a:ea typeface="+mj-ea"/>
                <a:cs typeface="MiSans Normal" panose="00000500000000000000" charset="-122"/>
                <a:sym typeface="+mn-ea"/>
              </a:defRPr>
            </a:lvl1pPr>
          </a:lstStyle>
          <a:p>
            <a:pPr lvl="0" algn="ctr">
              <a:buClrTx/>
              <a:buSzTx/>
              <a:buFontTx/>
            </a:pPr>
            <a:r>
              <a:rPr>
                <a:sym typeface="+mn-ea"/>
              </a:rPr>
              <a:t>单击此处编辑标题</a:t>
            </a:r>
            <a:endParaRPr>
              <a:sym typeface="+mn-ea"/>
            </a:endParaRPr>
          </a:p>
        </p:txBody>
      </p:sp>
      <p:sp>
        <p:nvSpPr>
          <p:cNvPr id="1048804" name="副标题"/>
          <p:cNvSpPr txBox="1">
            <a:spLocks noGrp="1"/>
          </p:cNvSpPr>
          <p:nvPr>
            <p:ph type="body" idx="1" hasCustomPrompt="1"/>
            <p:custDataLst>
              <p:tags r:id="rId11"/>
            </p:custDataLst>
          </p:nvPr>
        </p:nvSpPr>
        <p:spPr>
          <a:xfrm>
            <a:off x="518160" y="5717540"/>
            <a:ext cx="2536825" cy="81280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j-ea"/>
                <a:ea typeface="+mj-ea"/>
                <a:cs typeface="MiSans Normal" panose="00000500000000000000" charset="-122"/>
                <a:sym typeface="+mn-ea"/>
              </a:defRPr>
            </a:lvl1pPr>
          </a:lstStyle>
          <a:p>
            <a:pPr lvl="0" algn="l">
              <a:buClrTx/>
              <a:buSzTx/>
              <a:buFontTx/>
            </a:pPr>
            <a:r>
              <a:rPr>
                <a:sym typeface="+mn-ea"/>
              </a:rPr>
              <a:t>单击此处编辑文本</a:t>
            </a:r>
            <a:endParaRPr>
              <a:sym typeface="+mn-ea"/>
            </a:endParaRPr>
          </a:p>
        </p:txBody>
      </p:sp>
      <p:sp>
        <p:nvSpPr>
          <p:cNvPr id="1048806" name="日期占位符 3"/>
          <p:cNvSpPr>
            <a:spLocks noGrp="1"/>
          </p:cNvSpPr>
          <p:nvPr>
            <p:ph type="dt" sz="half" idx="10"/>
            <p:custDataLst>
              <p:tags r:id="rId12"/>
            </p:custDataLst>
          </p:nvPr>
        </p:nvSpPr>
        <p:spPr>
          <a:xfrm>
            <a:off x="838200" y="6356350"/>
            <a:ext cx="2743200" cy="365125"/>
          </a:xfrm>
        </p:spPr>
        <p:txBody>
          <a:bodyPr/>
          <a:lstStyle/>
          <a:p>
            <a:fld id="{AFF1154F-E427-4513-B34B-94E36374A1AB}" type="datetimeFigureOut">
              <a:rPr lang="zh-CN" altLang="en-US" smtClean="0"/>
              <a:t/>
            </a:fld>
            <a:endParaRPr lang="zh-CN" altLang="en-US"/>
          </a:p>
        </p:txBody>
      </p:sp>
      <p:sp>
        <p:nvSpPr>
          <p:cNvPr id="1048808" name="页脚占位符 4"/>
          <p:cNvSpPr>
            <a:spLocks noGrp="1"/>
          </p:cNvSpPr>
          <p:nvPr>
            <p:ph type="ftr" sz="quarter" idx="11"/>
            <p:custDataLst>
              <p:tags r:id="rId13"/>
            </p:custDataLst>
          </p:nvPr>
        </p:nvSpPr>
        <p:spPr>
          <a:xfrm>
            <a:off x="4038600" y="6356350"/>
            <a:ext cx="4114800" cy="365125"/>
          </a:xfrm>
        </p:spPr>
        <p:txBody>
          <a:bodyPr/>
          <a:lstStyle/>
          <a:p>
            <a:endParaRPr lang="zh-CN" altLang="en-US"/>
          </a:p>
        </p:txBody>
      </p:sp>
      <p:sp>
        <p:nvSpPr>
          <p:cNvPr id="1048810" name="灯片编号占位符 5"/>
          <p:cNvSpPr>
            <a:spLocks noGrp="1"/>
          </p:cNvSpPr>
          <p:nvPr>
            <p:ph type="sldNum" sz="quarter" idx="12"/>
            <p:custDataLst>
              <p:tags r:id="rId14"/>
            </p:custDataLst>
          </p:nvPr>
        </p:nvSpPr>
        <p:spPr>
          <a:xfrm>
            <a:off x="8610600" y="6356350"/>
            <a:ext cx="2743200" cy="365125"/>
          </a:xfrm>
        </p:spPr>
        <p:txBody>
          <a:bodyPr/>
          <a:lstStyle/>
          <a:p>
            <a:fld id="{CFDA0808-8B01-405B-8ED6-12013DCE0AF6}"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png" /><Relationship Id="rId13" Type="http://schemas.openxmlformats.org/officeDocument/2006/relationships/tags" Target="../tags/tag90.xml" /><Relationship Id="rId14" Type="http://schemas.openxmlformats.org/officeDocument/2006/relationships/tags" Target="../tags/tag91.xml" /><Relationship Id="rId15" Type="http://schemas.openxmlformats.org/officeDocument/2006/relationships/tags" Target="../tags/tag92.xml" /><Relationship Id="rId16" Type="http://schemas.openxmlformats.org/officeDocument/2006/relationships/tags" Target="../tags/tag93.xml" /><Relationship Id="rId17" Type="http://schemas.openxmlformats.org/officeDocument/2006/relationships/tags" Target="../tags/tag94.xml" /><Relationship Id="rId18" Type="http://schemas.openxmlformats.org/officeDocument/2006/relationships/tags" Target="../tags/tag95.xml" /><Relationship Id="rId19" Type="http://schemas.openxmlformats.org/officeDocument/2006/relationships/tags" Target="../tags/tag96.xml" /><Relationship Id="rId2" Type="http://schemas.openxmlformats.org/officeDocument/2006/relationships/slideLayout" Target="../slideLayouts/slideLayout13.xml" /><Relationship Id="rId20" Type="http://schemas.openxmlformats.org/officeDocument/2006/relationships/tags" Target="../tags/tag97.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pic>
        <p:nvPicPr>
          <p:cNvPr id="2097153" name="图片 9" descr="雪地上  中度可信度描述已自动生成"/>
          <p:cNvPicPr>
            <a:picLocks noChangeAspect="1"/>
          </p:cNvPicPr>
          <p:nvPr>
            <p:custDataLst>
              <p:tags r:id="rId13"/>
            </p:custDataLst>
          </p:nvPr>
        </p:nvPicPr>
        <p:blipFill>
          <a:blip r:embed="rId12"/>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54" name="任意多边形: 形状 37"/>
          <p:cNvSpPr/>
          <p:nvPr>
            <p:custDataLst>
              <p:tags r:id="rId14"/>
            </p:custDataLst>
          </p:nvPr>
        </p:nvSpPr>
        <p:spPr>
          <a:xfrm flipV="1">
            <a:off x="5674360" y="1905"/>
            <a:ext cx="6517640" cy="6856095"/>
          </a:xfrm>
          <a:custGeom>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cxnLst>
              <a:cxn ang="0">
                <a:pos x="connsiteX0" y="connsiteY0"/>
              </a:cxn>
              <a:cxn ang="0">
                <a:pos x="connsiteX1" y="connsiteY1"/>
              </a:cxn>
              <a:cxn ang="0">
                <a:pos x="connsiteX2" y="connsiteY2"/>
              </a:cxn>
              <a:cxn ang="0">
                <a:pos x="connsiteX3" y="connsiteY3"/>
              </a:cxn>
            </a:cxnLst>
            <a:rect l="l" t="t" r="r" b="b"/>
            <a:pathLst>
              <a:path w="11073245" h="7199310">
                <a:moveTo>
                  <a:pt x="11073245" y="7199311"/>
                </a:moveTo>
                <a:lnTo>
                  <a:pt x="0" y="7199311"/>
                </a:lnTo>
                <a:lnTo>
                  <a:pt x="0" y="0"/>
                </a:lnTo>
                <a:lnTo>
                  <a:pt x="11073245" y="0"/>
                </a:lnTo>
                <a:close/>
              </a:path>
            </a:pathLst>
          </a:custGeom>
          <a:gradFill flip="none" rotWithShape="1">
            <a:gsLst>
              <a:gs pos="0">
                <a:schemeClr val="accent1">
                  <a:lumMod val="75000"/>
                  <a:alpha val="30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56" name="日期占位符 8"/>
          <p:cNvSpPr>
            <a:spLocks noGrp="1"/>
          </p:cNvSpPr>
          <p:nvPr>
            <p:ph type="dt" sz="half" idx="10"/>
            <p:custDataLst>
              <p:tags r:id="rId15"/>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F1154F-E427-4513-B34B-94E36374A1AB}" type="datetimeFigureOut">
              <a:rPr lang="zh-CN" altLang="en-US" smtClean="0"/>
              <a:t/>
            </a:fld>
            <a:endParaRPr lang="zh-CN" altLang="en-US"/>
          </a:p>
        </p:txBody>
      </p:sp>
      <p:sp>
        <p:nvSpPr>
          <p:cNvPr id="1048658" name="页脚占位符 11"/>
          <p:cNvSpPr>
            <a:spLocks noGrp="1"/>
          </p:cNvSpPr>
          <p:nvPr>
            <p:ph type="ftr" sz="quarter" idx="11"/>
            <p:custDataLst>
              <p:tags r:id="rId16"/>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0" name="灯片编号占位符 12"/>
          <p:cNvSpPr>
            <a:spLocks noGrp="1"/>
          </p:cNvSpPr>
          <p:nvPr>
            <p:ph type="sldNum" sz="quarter" idx="12"/>
            <p:custDataLst>
              <p:tags r:id="rId17"/>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DA0808-8B01-405B-8ED6-12013DCE0AF6}" type="slidenum">
              <a:rPr lang="zh-CN" altLang="en-US" smtClean="0"/>
              <a:t/>
            </a:fld>
            <a:endParaRPr lang="zh-CN" altLang="en-US"/>
          </a:p>
        </p:txBody>
      </p:sp>
      <p:sp>
        <p:nvSpPr>
          <p:cNvPr id="1048662" name="文本占位符 3"/>
          <p:cNvSpPr>
            <a:spLocks noGrp="1"/>
          </p:cNvSpPr>
          <p:nvPr>
            <p:ph type="body" idx="1"/>
            <p:custDataLst>
              <p:tags r:id="rId18"/>
            </p:custDataLst>
          </p:nvPr>
        </p:nvSpPr>
        <p:spPr>
          <a:xfrm>
            <a:off x="829310" y="1673225"/>
            <a:ext cx="10534650" cy="4503420"/>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ct val="0"/>
              </a:spcAft>
              <a:buClr>
                <a:srgbClr val="548235"/>
              </a:buClr>
              <a:buSzTx/>
              <a:buChar char="●"/>
            </a:pPr>
            <a:r>
              <a:rPr lang="zh-CN" altLang="en-US"/>
              <a:t>单击此处编辑母版文本样式</a:t>
            </a:r>
            <a:endParaRPr lang="zh-CN" altLang="en-US"/>
          </a:p>
          <a:p>
            <a:pPr lvl="1">
              <a:buChar char="●"/>
              <a:tabLst>
                <a:tab pos="1609725"/>
              </a:tabLst>
            </a:pPr>
            <a:r>
              <a:rPr lang="zh-CN" altLang="en-US"/>
              <a:t>二级</a:t>
            </a:r>
            <a:endParaRPr lang="zh-CN" altLang="en-US"/>
          </a:p>
          <a:p>
            <a:pPr lvl="2">
              <a:buChar char="●"/>
            </a:pPr>
            <a:r>
              <a:rPr lang="zh-CN" altLang="en-US"/>
              <a:t>三级</a:t>
            </a:r>
            <a:endParaRPr lang="zh-CN" altLang="en-US"/>
          </a:p>
          <a:p>
            <a:pPr lvl="3">
              <a:buFont typeface="Wingdings" panose="05000000000000000000" charset="0"/>
              <a:buChar char=""/>
            </a:pPr>
            <a:r>
              <a:rPr lang="zh-CN" altLang="en-US"/>
              <a:t>四级</a:t>
            </a:r>
            <a:endParaRPr lang="zh-CN" altLang="en-US"/>
          </a:p>
          <a:p>
            <a:pPr lvl="4"/>
            <a:r>
              <a:rPr lang="zh-CN" altLang="en-US"/>
              <a:t>五级</a:t>
            </a:r>
            <a:endParaRPr lang="zh-CN" altLang="en-US"/>
          </a:p>
        </p:txBody>
      </p:sp>
      <p:sp>
        <p:nvSpPr>
          <p:cNvPr id="1048664" name="标题占位符 1"/>
          <p:cNvSpPr>
            <a:spLocks noGrp="1"/>
          </p:cNvSpPr>
          <p:nvPr>
            <p:ph type="title"/>
            <p:custDataLst>
              <p:tags r:id="rId19"/>
            </p:custDataLst>
          </p:nvPr>
        </p:nvSpPr>
        <p:spPr>
          <a:xfrm>
            <a:off x="838200" y="457200"/>
            <a:ext cx="10515600" cy="1079500"/>
          </a:xfrm>
          <a:prstGeom prst="rect">
            <a:avLst/>
          </a:prstGeom>
          <a:noFill/>
          <a:ln>
            <a:noFill/>
            <a:prstDash val="sysDash"/>
          </a:ln>
        </p:spPr>
        <p:txBody>
          <a:bodyPr vert="horz" wrap="square" lIns="91440" tIns="45720" rIns="91440" bIns="45720" rtlCol="0" anchor="ctr">
            <a:normAutofit/>
          </a:bodyPr>
          <a:lstStyle/>
          <a:p>
            <a:pPr marL="0" marR="0" lvl="0" fontAlgn="auto">
              <a:lnSpc>
                <a:spcPct val="100000"/>
              </a:lnSpc>
              <a:buClrTx/>
              <a:buSzTx/>
              <a:buFontTx/>
            </a:pPr>
            <a:r>
              <a:rPr lang="zh-CN" altLang="en-US"/>
              <a:t>单击此处编辑母版标题样式</a:t>
            </a:r>
            <a:endParaRPr lang="zh-CN" altLang="en-US"/>
          </a:p>
        </p:txBody>
      </p:sp>
      <p:sp>
        <p:nvSpPr>
          <p:cNvPr id="1048666" name="KSO_TEMPLATE" hidden="1"/>
          <p:cNvSpPr/>
          <p:nvPr userDrawn="1">
            <p:custDataLst>
              <p:tags r:id="rId20"/>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7231" r:id="rId2"/>
    <p:sldLayoutId id="2147487232" r:id="rId3"/>
    <p:sldLayoutId id="2147487233" r:id="rId4"/>
    <p:sldLayoutId id="2147487234" r:id="rId5"/>
    <p:sldLayoutId id="2147487235" r:id="rId6"/>
    <p:sldLayoutId id="2147487236" r:id="rId7"/>
    <p:sldLayoutId id="2147487237" r:id="rId8"/>
    <p:sldLayoutId id="2147487238" r:id="rId9"/>
    <p:sldLayoutId id="2147487239" r:id="rId10"/>
    <p:sldLayoutId id="2147487240" r:id="rId11"/>
  </p:sldLayoutIdLst>
  <p:transition/>
  <p:timing/>
  <p:txStyles>
    <p:titleStyle>
      <a:lvl1pPr algn="l" defTabSz="914400" rtl="0" eaLnBrk="1" latinLnBrk="0" hangingPunct="1">
        <a:lnSpc>
          <a:spcPct val="90000"/>
        </a:lnSpc>
        <a:spcBef>
          <a:spcPct val="0"/>
        </a:spcBef>
        <a:buNone/>
        <a:defRPr kumimoji="0" lang="zh-CN" altLang="en-US" sz="3600" b="0" i="0" u="none" strike="noStrike" kern="1200" cap="none" spc="300" normalizeH="0" baseline="0" smtClean="0">
          <a:ln>
            <a:noFill/>
            <a:prstDash val="sysDot"/>
          </a:ln>
          <a:solidFill>
            <a:schemeClr val="tx1">
              <a:lumMod val="85000"/>
              <a:lumOff val="15000"/>
            </a:schemeClr>
          </a:soli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a:ln>
            <a:noFill/>
            <a:prstDash val="sysDot"/>
          </a:ln>
          <a:solidFill>
            <a:schemeClr val="tx1">
              <a:lumMod val="75000"/>
              <a:lumOff val="25000"/>
            </a:schemeClr>
          </a:solidFill>
          <a:latin typeface="+mn-ea"/>
          <a:ea typeface="+mn-ea"/>
          <a:cs typeface="MiSans Normal" panose="00000500000000000000" charset="-122"/>
        </a:defRPr>
      </a:lvl1pPr>
      <a:lvl2pPr marL="685800" marR="0" indent="-228600" algn="l" defTabSz="914400" rtl="0" eaLnBrk="1" fontAlgn="auto" latinLnBrk="0" hangingPunct="1">
        <a:lnSpc>
          <a:spcPct val="120000"/>
        </a:lnSpc>
        <a:spcBef>
          <a:spcPts val="1200"/>
        </a:spcBef>
        <a:spcAft>
          <a:spcPct val="0"/>
        </a:spcAft>
        <a:buClr>
          <a:srgbClr val="548235"/>
        </a:buClr>
        <a:buFont typeface="Arial" pitchFamily="34" charset="0"/>
        <a:buChar char="•"/>
        <a:defRPr kumimoji="0" lang="zh-CN" altLang="en-US" sz="1600" b="0" i="0" u="none" strike="noStrike" kern="1200" cap="none" spc="150" normalizeH="0" baseline="0">
          <a:solidFill>
            <a:schemeClr val="tx1">
              <a:lumMod val="65000"/>
              <a:lumOff val="35000"/>
            </a:schemeClr>
          </a:solidFill>
          <a:latin typeface="+mn-ea"/>
          <a:ea typeface="+mn-ea"/>
          <a:cs typeface="MiSans Normal" panose="00000500000000000000" charset="-122"/>
          <a:sym typeface="+mn-ea"/>
        </a:defRPr>
      </a:lvl2pPr>
      <a:lvl3pPr marL="1143000" marR="0" indent="-228600" algn="l" defTabSz="914400" rtl="0" eaLnBrk="1" fontAlgn="auto" latinLnBrk="0" hangingPunct="1">
        <a:lnSpc>
          <a:spcPct val="120000"/>
        </a:lnSpc>
        <a:spcBef>
          <a:spcPts val="1200"/>
        </a:spcBef>
        <a:spcAft>
          <a:spcPct val="0"/>
        </a:spcAft>
        <a:buClr>
          <a:srgbClr val="548235"/>
        </a:buClr>
        <a:buFont typeface="Arial" pitchFamily="34" charset="0"/>
        <a:buChar char="•"/>
        <a:defRPr kumimoji="0" lang="zh-CN" altLang="en-US" sz="1600" b="0" i="0" u="none" strike="noStrike" kern="1200" cap="none" spc="150" normalizeH="0" baseline="0">
          <a:solidFill>
            <a:schemeClr val="tx1">
              <a:lumMod val="65000"/>
              <a:lumOff val="35000"/>
            </a:schemeClr>
          </a:solidFill>
          <a:latin typeface="+mn-ea"/>
          <a:ea typeface="+mn-ea"/>
          <a:cs typeface="MiSans Normal" panose="00000500000000000000" charset="-122"/>
          <a:sym typeface="+mn-ea"/>
        </a:defRPr>
      </a:lvl3pPr>
      <a:lvl4pPr marL="1600200" marR="0" indent="-228600" algn="l" defTabSz="914400" rtl="0" eaLnBrk="1" fontAlgn="auto" latinLnBrk="0" hangingPunct="1">
        <a:lnSpc>
          <a:spcPct val="120000"/>
        </a:lnSpc>
        <a:spcBef>
          <a:spcPts val="1200"/>
        </a:spcBef>
        <a:spcAft>
          <a:spcPct val="0"/>
        </a:spcAft>
        <a:buClr>
          <a:srgbClr val="548235"/>
        </a:buClr>
        <a:buFont typeface="Arial" pitchFamily="34" charset="0"/>
        <a:buChar char="•"/>
        <a:defRPr kumimoji="0" lang="zh-CN" altLang="en-US" sz="1400" b="0" i="0" u="none" strike="noStrike" kern="1200" cap="none" spc="150" normalizeH="0" baseline="0">
          <a:solidFill>
            <a:schemeClr val="tx1">
              <a:lumMod val="65000"/>
              <a:lumOff val="35000"/>
            </a:schemeClr>
          </a:solidFill>
          <a:latin typeface="+mn-ea"/>
          <a:ea typeface="+mn-ea"/>
          <a:cs typeface="MiSans Normal" panose="00000500000000000000" charset="-122"/>
          <a:sym typeface="+mn-ea"/>
        </a:defRPr>
      </a:lvl4pPr>
      <a:lvl5pPr marL="2057400" marR="0" indent="-228600" algn="l" defTabSz="914400" rtl="0" eaLnBrk="1" fontAlgn="auto" latinLnBrk="0" hangingPunct="1">
        <a:lnSpc>
          <a:spcPct val="120000"/>
        </a:lnSpc>
        <a:spcBef>
          <a:spcPts val="1200"/>
        </a:spcBef>
        <a:spcAft>
          <a:spcPct val="0"/>
        </a:spcAft>
        <a:buClr>
          <a:srgbClr val="548235"/>
        </a:buClr>
        <a:buFont typeface="Arial" pitchFamily="34" charset="0"/>
        <a:buChar char="•"/>
        <a:defRPr kumimoji="0" lang="zh-CN" altLang="en-US" sz="1400" b="0" i="0" u="none" strike="noStrike" kern="1200" cap="none" spc="150" normalizeH="0" baseline="0">
          <a:solidFill>
            <a:schemeClr val="tx1">
              <a:lumMod val="65000"/>
              <a:lumOff val="35000"/>
            </a:schemeClr>
          </a:solidFill>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98.xml" /><Relationship Id="rId4" Type="http://schemas.openxmlformats.org/officeDocument/2006/relationships/tags" Target="../tags/tag99.xml" /><Relationship Id="rId5" Type="http://schemas.openxmlformats.org/officeDocument/2006/relationships/tags" Target="../tags/tag100.xml" /><Relationship Id="rId6" Type="http://schemas.openxmlformats.org/officeDocument/2006/relationships/tags" Target="../tags/tag10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9.xml" /><Relationship Id="rId11" Type="http://schemas.openxmlformats.org/officeDocument/2006/relationships/tags" Target="../tags/tag110.xml" /><Relationship Id="rId12" Type="http://schemas.openxmlformats.org/officeDocument/2006/relationships/tags" Target="../tags/tag111.xml" /><Relationship Id="rId13" Type="http://schemas.openxmlformats.org/officeDocument/2006/relationships/tags" Target="../tags/tag112.xml" /><Relationship Id="rId14" Type="http://schemas.openxmlformats.org/officeDocument/2006/relationships/tags" Target="../tags/tag113.xml" /><Relationship Id="rId15" Type="http://schemas.openxmlformats.org/officeDocument/2006/relationships/tags" Target="../tags/tag114.xml" /><Relationship Id="rId16" Type="http://schemas.openxmlformats.org/officeDocument/2006/relationships/tags" Target="../tags/tag115.xml" /><Relationship Id="rId17" Type="http://schemas.openxmlformats.org/officeDocument/2006/relationships/tags" Target="../tags/tag116.xml" /><Relationship Id="rId18" Type="http://schemas.openxmlformats.org/officeDocument/2006/relationships/tags" Target="../tags/tag117.xml" /><Relationship Id="rId19" Type="http://schemas.openxmlformats.org/officeDocument/2006/relationships/tags" Target="../tags/tag118.xml" /><Relationship Id="rId2" Type="http://schemas.openxmlformats.org/officeDocument/2006/relationships/notesSlide" Target="../notesSlides/notesSlide2.xml" /><Relationship Id="rId20" Type="http://schemas.openxmlformats.org/officeDocument/2006/relationships/tags" Target="../tags/tag119.xml" /><Relationship Id="rId21" Type="http://schemas.openxmlformats.org/officeDocument/2006/relationships/tags" Target="../tags/tag120.xml" /><Relationship Id="rId22" Type="http://schemas.openxmlformats.org/officeDocument/2006/relationships/tags" Target="../tags/tag121.xml" /><Relationship Id="rId3" Type="http://schemas.openxmlformats.org/officeDocument/2006/relationships/tags" Target="../tags/tag102.xml" /><Relationship Id="rId4" Type="http://schemas.openxmlformats.org/officeDocument/2006/relationships/tags" Target="../tags/tag103.xml" /><Relationship Id="rId5" Type="http://schemas.openxmlformats.org/officeDocument/2006/relationships/tags" Target="../tags/tag104.xml" /><Relationship Id="rId6" Type="http://schemas.openxmlformats.org/officeDocument/2006/relationships/tags" Target="../tags/tag105.xml" /><Relationship Id="rId7" Type="http://schemas.openxmlformats.org/officeDocument/2006/relationships/tags" Target="../tags/tag106.xml" /><Relationship Id="rId8" Type="http://schemas.openxmlformats.org/officeDocument/2006/relationships/tags" Target="../tags/tag107.xml" /><Relationship Id="rId9" Type="http://schemas.openxmlformats.org/officeDocument/2006/relationships/tags" Target="../tags/tag10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3.xml" /><Relationship Id="rId11" Type="http://schemas.openxmlformats.org/officeDocument/2006/relationships/tags" Target="../tags/tag134.xml" /><Relationship Id="rId12" Type="http://schemas.openxmlformats.org/officeDocument/2006/relationships/tags" Target="../tags/tag135.xml" /><Relationship Id="rId13" Type="http://schemas.openxmlformats.org/officeDocument/2006/relationships/tags" Target="../tags/tag136.xml" /><Relationship Id="rId14" Type="http://schemas.openxmlformats.org/officeDocument/2006/relationships/tags" Target="../tags/tag137.xml" /><Relationship Id="rId15" Type="http://schemas.openxmlformats.org/officeDocument/2006/relationships/tags" Target="../tags/tag138.xml" /><Relationship Id="rId16" Type="http://schemas.openxmlformats.org/officeDocument/2006/relationships/tags" Target="../tags/tag139.xml" /><Relationship Id="rId17" Type="http://schemas.openxmlformats.org/officeDocument/2006/relationships/tags" Target="../tags/tag140.xml" /><Relationship Id="rId2" Type="http://schemas.openxmlformats.org/officeDocument/2006/relationships/tags" Target="../tags/tag125.xml" /><Relationship Id="rId3" Type="http://schemas.openxmlformats.org/officeDocument/2006/relationships/tags" Target="../tags/tag126.xml" /><Relationship Id="rId4" Type="http://schemas.openxmlformats.org/officeDocument/2006/relationships/tags" Target="../tags/tag127.xml" /><Relationship Id="rId5" Type="http://schemas.openxmlformats.org/officeDocument/2006/relationships/tags" Target="../tags/tag128.xml" /><Relationship Id="rId6" Type="http://schemas.openxmlformats.org/officeDocument/2006/relationships/tags" Target="../tags/tag129.xml" /><Relationship Id="rId7" Type="http://schemas.openxmlformats.org/officeDocument/2006/relationships/tags" Target="../tags/tag130.xml" /><Relationship Id="rId8" Type="http://schemas.openxmlformats.org/officeDocument/2006/relationships/tags" Target="../tags/tag131.xml" /><Relationship Id="rId9" Type="http://schemas.openxmlformats.org/officeDocument/2006/relationships/tags" Target="../tags/tag13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9.xml" /><Relationship Id="rId11" Type="http://schemas.openxmlformats.org/officeDocument/2006/relationships/tags" Target="../tags/tag150.xml" /><Relationship Id="rId12" Type="http://schemas.openxmlformats.org/officeDocument/2006/relationships/tags" Target="../tags/tag151.xml" /><Relationship Id="rId13" Type="http://schemas.openxmlformats.org/officeDocument/2006/relationships/tags" Target="../tags/tag152.xml" /><Relationship Id="rId2" Type="http://schemas.openxmlformats.org/officeDocument/2006/relationships/tags" Target="../tags/tag141.xml" /><Relationship Id="rId3" Type="http://schemas.openxmlformats.org/officeDocument/2006/relationships/tags" Target="../tags/tag142.xml" /><Relationship Id="rId4" Type="http://schemas.openxmlformats.org/officeDocument/2006/relationships/tags" Target="../tags/tag143.xml" /><Relationship Id="rId5" Type="http://schemas.openxmlformats.org/officeDocument/2006/relationships/tags" Target="../tags/tag144.xml" /><Relationship Id="rId6" Type="http://schemas.openxmlformats.org/officeDocument/2006/relationships/tags" Target="../tags/tag145.xml" /><Relationship Id="rId7" Type="http://schemas.openxmlformats.org/officeDocument/2006/relationships/tags" Target="../tags/tag146.xml" /><Relationship Id="rId8" Type="http://schemas.openxmlformats.org/officeDocument/2006/relationships/tags" Target="../tags/tag147.xml" /><Relationship Id="rId9" Type="http://schemas.openxmlformats.org/officeDocument/2006/relationships/tags" Target="../tags/tag14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3.xml" /><Relationship Id="rId3" Type="http://schemas.openxmlformats.org/officeDocument/2006/relationships/tags" Target="../tags/tag154.xml" /><Relationship Id="rId4" Type="http://schemas.openxmlformats.org/officeDocument/2006/relationships/tags" Target="../tags/tag15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4.xml" /><Relationship Id="rId11" Type="http://schemas.openxmlformats.org/officeDocument/2006/relationships/tags" Target="../tags/tag165.xml" /><Relationship Id="rId12" Type="http://schemas.openxmlformats.org/officeDocument/2006/relationships/tags" Target="../tags/tag166.xml" /><Relationship Id="rId13" Type="http://schemas.openxmlformats.org/officeDocument/2006/relationships/tags" Target="../tags/tag167.xml" /><Relationship Id="rId14" Type="http://schemas.openxmlformats.org/officeDocument/2006/relationships/tags" Target="../tags/tag168.xml" /><Relationship Id="rId15" Type="http://schemas.openxmlformats.org/officeDocument/2006/relationships/tags" Target="../tags/tag169.xml" /><Relationship Id="rId16" Type="http://schemas.openxmlformats.org/officeDocument/2006/relationships/tags" Target="../tags/tag170.xml" /><Relationship Id="rId17" Type="http://schemas.openxmlformats.org/officeDocument/2006/relationships/tags" Target="../tags/tag171.xml" /><Relationship Id="rId18" Type="http://schemas.openxmlformats.org/officeDocument/2006/relationships/tags" Target="../tags/tag172.xml" /><Relationship Id="rId19" Type="http://schemas.openxmlformats.org/officeDocument/2006/relationships/tags" Target="../tags/tag173.xml" /><Relationship Id="rId2" Type="http://schemas.openxmlformats.org/officeDocument/2006/relationships/tags" Target="../tags/tag156.xml" /><Relationship Id="rId20" Type="http://schemas.openxmlformats.org/officeDocument/2006/relationships/tags" Target="../tags/tag174.xml" /><Relationship Id="rId21" Type="http://schemas.openxmlformats.org/officeDocument/2006/relationships/tags" Target="../tags/tag175.xml" /><Relationship Id="rId3" Type="http://schemas.openxmlformats.org/officeDocument/2006/relationships/tags" Target="../tags/tag157.xml" /><Relationship Id="rId4" Type="http://schemas.openxmlformats.org/officeDocument/2006/relationships/tags" Target="../tags/tag158.xml" /><Relationship Id="rId5" Type="http://schemas.openxmlformats.org/officeDocument/2006/relationships/tags" Target="../tags/tag159.xml" /><Relationship Id="rId6" Type="http://schemas.openxmlformats.org/officeDocument/2006/relationships/tags" Target="../tags/tag160.xml" /><Relationship Id="rId7" Type="http://schemas.openxmlformats.org/officeDocument/2006/relationships/tags" Target="../tags/tag161.xml" /><Relationship Id="rId8" Type="http://schemas.openxmlformats.org/officeDocument/2006/relationships/tags" Target="../tags/tag162.xml" /><Relationship Id="rId9" Type="http://schemas.openxmlformats.org/officeDocument/2006/relationships/tags" Target="../tags/tag16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76.xml" /><Relationship Id="rId3" Type="http://schemas.openxmlformats.org/officeDocument/2006/relationships/tags" Target="../tags/tag177.xml" /><Relationship Id="rId4" Type="http://schemas.openxmlformats.org/officeDocument/2006/relationships/tags" Target="../tags/tag178.xml" /><Relationship Id="rId5" Type="http://schemas.openxmlformats.org/officeDocument/2006/relationships/tags" Target="../tags/tag179.xml" /><Relationship Id="rId6" Type="http://schemas.openxmlformats.org/officeDocument/2006/relationships/tags" Target="../tags/tag180.xml" /><Relationship Id="rId7" Type="http://schemas.openxmlformats.org/officeDocument/2006/relationships/tags" Target="../tags/tag181.xml" /><Relationship Id="rId8" Type="http://schemas.openxmlformats.org/officeDocument/2006/relationships/tags" Target="../tags/tag182.xml" /><Relationship Id="rId9" Type="http://schemas.openxmlformats.org/officeDocument/2006/relationships/tags" Target="../tags/tag18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2.xml" /><Relationship Id="rId11" Type="http://schemas.openxmlformats.org/officeDocument/2006/relationships/tags" Target="../tags/tag193.xml" /><Relationship Id="rId12" Type="http://schemas.openxmlformats.org/officeDocument/2006/relationships/tags" Target="../tags/tag194.xml" /><Relationship Id="rId13" Type="http://schemas.openxmlformats.org/officeDocument/2006/relationships/tags" Target="../tags/tag195.xml" /><Relationship Id="rId14" Type="http://schemas.openxmlformats.org/officeDocument/2006/relationships/tags" Target="../tags/tag196.xml" /><Relationship Id="rId15" Type="http://schemas.openxmlformats.org/officeDocument/2006/relationships/tags" Target="../tags/tag197.xml" /><Relationship Id="rId16" Type="http://schemas.openxmlformats.org/officeDocument/2006/relationships/tags" Target="../tags/tag198.xml" /><Relationship Id="rId17" Type="http://schemas.openxmlformats.org/officeDocument/2006/relationships/tags" Target="../tags/tag199.xml" /><Relationship Id="rId18" Type="http://schemas.openxmlformats.org/officeDocument/2006/relationships/tags" Target="../tags/tag200.xml" /><Relationship Id="rId19" Type="http://schemas.openxmlformats.org/officeDocument/2006/relationships/tags" Target="../tags/tag201.xml" /><Relationship Id="rId2" Type="http://schemas.openxmlformats.org/officeDocument/2006/relationships/tags" Target="../tags/tag184.xml" /><Relationship Id="rId20" Type="http://schemas.openxmlformats.org/officeDocument/2006/relationships/tags" Target="../tags/tag202.xml" /><Relationship Id="rId21" Type="http://schemas.openxmlformats.org/officeDocument/2006/relationships/tags" Target="../tags/tag203.xml" /><Relationship Id="rId3" Type="http://schemas.openxmlformats.org/officeDocument/2006/relationships/tags" Target="../tags/tag185.xml" /><Relationship Id="rId4" Type="http://schemas.openxmlformats.org/officeDocument/2006/relationships/tags" Target="../tags/tag186.xml" /><Relationship Id="rId5" Type="http://schemas.openxmlformats.org/officeDocument/2006/relationships/tags" Target="../tags/tag187.xml" /><Relationship Id="rId6" Type="http://schemas.openxmlformats.org/officeDocument/2006/relationships/tags" Target="../tags/tag188.xml" /><Relationship Id="rId7" Type="http://schemas.openxmlformats.org/officeDocument/2006/relationships/tags" Target="../tags/tag189.xml" /><Relationship Id="rId8" Type="http://schemas.openxmlformats.org/officeDocument/2006/relationships/tags" Target="../tags/tag190.xml" /><Relationship Id="rId9" Type="http://schemas.openxmlformats.org/officeDocument/2006/relationships/tags" Target="../tags/tag19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04.xml" /><Relationship Id="rId3" Type="http://schemas.openxmlformats.org/officeDocument/2006/relationships/tags" Target="../tags/tag205.xml" /><Relationship Id="rId4" Type="http://schemas.openxmlformats.org/officeDocument/2006/relationships/tags" Target="../tags/tag20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5.xml" /><Relationship Id="rId11" Type="http://schemas.openxmlformats.org/officeDocument/2006/relationships/tags" Target="../tags/tag216.xml" /><Relationship Id="rId12" Type="http://schemas.openxmlformats.org/officeDocument/2006/relationships/tags" Target="../tags/tag217.xml" /><Relationship Id="rId13" Type="http://schemas.openxmlformats.org/officeDocument/2006/relationships/tags" Target="../tags/tag218.xml" /><Relationship Id="rId14" Type="http://schemas.openxmlformats.org/officeDocument/2006/relationships/tags" Target="../tags/tag219.xml" /><Relationship Id="rId15" Type="http://schemas.openxmlformats.org/officeDocument/2006/relationships/tags" Target="../tags/tag220.xml" /><Relationship Id="rId2" Type="http://schemas.openxmlformats.org/officeDocument/2006/relationships/tags" Target="../tags/tag207.xml" /><Relationship Id="rId3" Type="http://schemas.openxmlformats.org/officeDocument/2006/relationships/tags" Target="../tags/tag208.xml" /><Relationship Id="rId4" Type="http://schemas.openxmlformats.org/officeDocument/2006/relationships/tags" Target="../tags/tag209.xml" /><Relationship Id="rId5" Type="http://schemas.openxmlformats.org/officeDocument/2006/relationships/tags" Target="../tags/tag210.xml" /><Relationship Id="rId6" Type="http://schemas.openxmlformats.org/officeDocument/2006/relationships/tags" Target="../tags/tag211.xml" /><Relationship Id="rId7" Type="http://schemas.openxmlformats.org/officeDocument/2006/relationships/tags" Target="../tags/tag212.xml" /><Relationship Id="rId8" Type="http://schemas.openxmlformats.org/officeDocument/2006/relationships/tags" Target="../tags/tag213.xml" /><Relationship Id="rId9" Type="http://schemas.openxmlformats.org/officeDocument/2006/relationships/tags" Target="../tags/tag2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9.xml" /><Relationship Id="rId11" Type="http://schemas.openxmlformats.org/officeDocument/2006/relationships/tags" Target="../tags/tag230.xml" /><Relationship Id="rId12" Type="http://schemas.openxmlformats.org/officeDocument/2006/relationships/tags" Target="../tags/tag231.xml" /><Relationship Id="rId13" Type="http://schemas.openxmlformats.org/officeDocument/2006/relationships/tags" Target="../tags/tag232.xml" /><Relationship Id="rId14" Type="http://schemas.openxmlformats.org/officeDocument/2006/relationships/tags" Target="../tags/tag233.xml" /><Relationship Id="rId15" Type="http://schemas.openxmlformats.org/officeDocument/2006/relationships/tags" Target="../tags/tag234.xml" /><Relationship Id="rId16" Type="http://schemas.openxmlformats.org/officeDocument/2006/relationships/tags" Target="../tags/tag235.xml" /><Relationship Id="rId17" Type="http://schemas.openxmlformats.org/officeDocument/2006/relationships/tags" Target="../tags/tag236.xml" /><Relationship Id="rId18" Type="http://schemas.openxmlformats.org/officeDocument/2006/relationships/tags" Target="../tags/tag237.xml" /><Relationship Id="rId19" Type="http://schemas.openxmlformats.org/officeDocument/2006/relationships/tags" Target="../tags/tag238.xml" /><Relationship Id="rId2" Type="http://schemas.openxmlformats.org/officeDocument/2006/relationships/tags" Target="../tags/tag221.xml" /><Relationship Id="rId20" Type="http://schemas.openxmlformats.org/officeDocument/2006/relationships/tags" Target="../tags/tag239.xml" /><Relationship Id="rId21" Type="http://schemas.openxmlformats.org/officeDocument/2006/relationships/tags" Target="../tags/tag240.xml" /><Relationship Id="rId22" Type="http://schemas.openxmlformats.org/officeDocument/2006/relationships/tags" Target="../tags/tag241.xml" /><Relationship Id="rId23" Type="http://schemas.openxmlformats.org/officeDocument/2006/relationships/tags" Target="../tags/tag242.xml" /><Relationship Id="rId24" Type="http://schemas.openxmlformats.org/officeDocument/2006/relationships/tags" Target="../tags/tag243.xml" /><Relationship Id="rId25" Type="http://schemas.openxmlformats.org/officeDocument/2006/relationships/tags" Target="../tags/tag244.xml" /><Relationship Id="rId26" Type="http://schemas.openxmlformats.org/officeDocument/2006/relationships/tags" Target="../tags/tag245.xml" /><Relationship Id="rId27" Type="http://schemas.openxmlformats.org/officeDocument/2006/relationships/tags" Target="../tags/tag246.xml" /><Relationship Id="rId28" Type="http://schemas.openxmlformats.org/officeDocument/2006/relationships/tags" Target="../tags/tag247.xml" /><Relationship Id="rId29" Type="http://schemas.openxmlformats.org/officeDocument/2006/relationships/tags" Target="../tags/tag248.xml" /><Relationship Id="rId3" Type="http://schemas.openxmlformats.org/officeDocument/2006/relationships/tags" Target="../tags/tag222.xml" /><Relationship Id="rId30" Type="http://schemas.openxmlformats.org/officeDocument/2006/relationships/tags" Target="../tags/tag249.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tags" Target="../tags/tag226.xml" /><Relationship Id="rId8" Type="http://schemas.openxmlformats.org/officeDocument/2006/relationships/tags" Target="../tags/tag227.xml" /><Relationship Id="rId9" Type="http://schemas.openxmlformats.org/officeDocument/2006/relationships/tags" Target="../tags/tag22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50.xml" /><Relationship Id="rId3" Type="http://schemas.openxmlformats.org/officeDocument/2006/relationships/tags" Target="../tags/tag251.xml" /><Relationship Id="rId4" Type="http://schemas.openxmlformats.org/officeDocument/2006/relationships/tags" Target="../tags/tag252.xml" /><Relationship Id="rId5" Type="http://schemas.openxmlformats.org/officeDocument/2006/relationships/tags" Target="../tags/tag25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806110711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2"/>
          <p:cNvSpPr>
            <a:spLocks noGrp="1"/>
          </p:cNvSpPr>
          <p:nvPr>
            <p:ph type="title" idx="5"/>
            <p:custDataLst>
              <p:tags r:id="rId3"/>
            </p:custDataLst>
          </p:nvPr>
        </p:nvSpPr>
        <p:spPr/>
        <p:txBody>
          <a:bodyPr>
            <a:normAutofit fontScale="93333"/>
          </a:bodyPr>
          <a:lstStyle/>
          <a:p>
            <a:r>
              <a:rPr lang="zh-CN" altLang="en-US"/>
              <a:t>培养小学生良好生活习惯的方法</a:t>
            </a:r>
            <a:endParaRPr lang="zh-CN" altLang="en-US"/>
          </a:p>
        </p:txBody>
      </p:sp>
      <p:sp>
        <p:nvSpPr>
          <p:cNvPr id="1048650" name="文本占位符 3"/>
          <p:cNvSpPr>
            <a:spLocks noGrp="1"/>
          </p:cNvSpPr>
          <p:nvPr>
            <p:ph type="body" idx="2"/>
            <p:custDataLst>
              <p:tags r:id="rId4"/>
            </p:custDataLst>
          </p:nvPr>
        </p:nvSpPr>
        <p:spPr/>
        <p:txBody>
          <a:bodyPr/>
          <a:lstStyle/>
          <a:p>
            <a:r>
              <a:rPr lang="zh-CN" altLang="en-US"/>
              <a:t>汇报人：</a:t>
            </a:r>
            <a:r>
              <a:rPr lang="en-US" altLang="zh-CN"/>
              <a:t>XX</a:t>
            </a:r>
            <a:endParaRPr lang="zh-CN" altLang="en-US"/>
          </a:p>
        </p:txBody>
      </p:sp>
      <p:sp>
        <p:nvSpPr>
          <p:cNvPr id="1048652" name="文本占位符 4"/>
          <p:cNvSpPr>
            <a:spLocks noGrp="1"/>
          </p:cNvSpPr>
          <p:nvPr>
            <p:ph type="body" idx="1"/>
            <p:custDataLst>
              <p:tags r:id="rId5"/>
            </p:custDataLst>
          </p:nvPr>
        </p:nvSpPr>
        <p:spPr/>
        <p:txBody>
          <a:bodyPr/>
          <a:lstStyle/>
          <a:p>
            <a:r>
              <a:rPr lang="zh-CN" altLang="en-US"/>
              <a:t>XX,a click to unlimited possibilities</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30" name="标题 3"/>
          <p:cNvSpPr>
            <a:spLocks noGrp="1"/>
          </p:cNvSpPr>
          <p:nvPr>
            <p:ph type="title" idx="1"/>
            <p:custDataLst>
              <p:tags r:id="rId3"/>
            </p:custDataLst>
          </p:nvPr>
        </p:nvSpPr>
        <p:spPr/>
        <p:txBody>
          <a:bodyPr>
            <a:normAutofit fontScale="94444"/>
          </a:bodyPr>
          <a:lstStyle/>
          <a:p>
            <a:r>
              <a:rPr lang="zh-CN" altLang="en-US"/>
              <a:t>目录</a:t>
            </a:r>
            <a:endParaRPr lang="zh-CN" altLang="en-US"/>
          </a:p>
        </p:txBody>
      </p:sp>
      <p:sp>
        <p:nvSpPr>
          <p:cNvPr id="1048832" name="矩形: 圆角 6"/>
          <p:cNvSpPr/>
          <p:nvPr>
            <p:custDataLst>
              <p:tags r:id="rId4"/>
            </p:custDataLst>
          </p:nvPr>
        </p:nvSpPr>
        <p:spPr>
          <a:xfrm>
            <a:off x="2226310" y="2255520"/>
            <a:ext cx="1867535" cy="3552825"/>
          </a:xfrm>
          <a:prstGeom prst="roundRect">
            <a:avLst>
              <a:gd name="adj" fmla="val 730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cs typeface="MiSans Normal" panose="00000500000000000000" charset="-122"/>
            </a:endParaRPr>
          </a:p>
        </p:txBody>
      </p:sp>
      <p:sp>
        <p:nvSpPr>
          <p:cNvPr id="1048834" name="序号"/>
          <p:cNvSpPr txBox="1"/>
          <p:nvPr>
            <p:custDataLst>
              <p:tags r:id="rId5"/>
            </p:custDataLst>
          </p:nvPr>
        </p:nvSpPr>
        <p:spPr>
          <a:xfrm>
            <a:off x="441960" y="2757170"/>
            <a:ext cx="1549400" cy="680720"/>
          </a:xfrm>
          <a:prstGeom prst="rect">
            <a:avLst/>
          </a:prstGeom>
          <a:noFill/>
        </p:spPr>
        <p:txBody>
          <a:bodyPr wrap="square" lIns="0" tIns="0" rIns="0" bIns="0" rtlCol="0" anchor="ctr">
            <a:normAutofit fontScale="97222"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sz="3600">
                <a:latin typeface="+mj-ea"/>
                <a:ea typeface="+mj-ea"/>
                <a:cs typeface="MiSans Normal" panose="00000500000000000000" charset="-122"/>
                <a:sym typeface="+mn-ea"/>
              </a:rPr>
              <a:t>01</a:t>
            </a:r>
            <a:endParaRPr lang="en-US" sz="3600">
              <a:latin typeface="+mj-ea"/>
              <a:ea typeface="+mj-ea"/>
              <a:cs typeface="MiSans Normal" panose="00000500000000000000" charset="-122"/>
              <a:sym typeface="+mn-ea"/>
            </a:endParaRPr>
          </a:p>
        </p:txBody>
      </p:sp>
      <p:sp>
        <p:nvSpPr>
          <p:cNvPr id="1048836" name="标题"/>
          <p:cNvSpPr txBox="1"/>
          <p:nvPr>
            <p:custDataLst>
              <p:tags r:id="rId6"/>
            </p:custDataLst>
          </p:nvPr>
        </p:nvSpPr>
        <p:spPr>
          <a:xfrm>
            <a:off x="441960" y="3655695"/>
            <a:ext cx="1588770" cy="175323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spc="300">
                <a:solidFill>
                  <a:schemeClr val="tx1">
                    <a:lumMod val="85000"/>
                    <a:lumOff val="15000"/>
                  </a:schemeClr>
                </a:solidFill>
                <a:latin typeface="+mj-ea"/>
                <a:ea typeface="+mj-ea"/>
                <a:cs typeface="MiSans Normal" panose="00000500000000000000" charset="-122"/>
                <a:sym typeface="+mn-ea"/>
              </a:rPr>
              <a:t>生活习惯的重要性</a:t>
            </a:r>
            <a:endParaRPr lang="zh-CN" altLang="en-US" sz="2000" spc="300">
              <a:solidFill>
                <a:schemeClr val="tx1">
                  <a:lumMod val="85000"/>
                  <a:lumOff val="15000"/>
                </a:schemeClr>
              </a:solidFill>
              <a:latin typeface="+mj-ea"/>
              <a:ea typeface="+mj-ea"/>
              <a:cs typeface="MiSans Normal" panose="00000500000000000000" charset="-122"/>
              <a:sym typeface="+mn-ea"/>
            </a:endParaRPr>
          </a:p>
        </p:txBody>
      </p:sp>
      <p:sp>
        <p:nvSpPr>
          <p:cNvPr id="1048838" name="矩形: 圆角 6"/>
          <p:cNvSpPr/>
          <p:nvPr>
            <p:custDataLst>
              <p:tags r:id="rId7"/>
            </p:custDataLst>
          </p:nvPr>
        </p:nvSpPr>
        <p:spPr>
          <a:xfrm>
            <a:off x="298450" y="2255520"/>
            <a:ext cx="1867535" cy="3552825"/>
          </a:xfrm>
          <a:prstGeom prst="roundRect">
            <a:avLst>
              <a:gd name="adj" fmla="val 730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cs typeface="MiSans Normal" panose="00000500000000000000" charset="-122"/>
            </a:endParaRPr>
          </a:p>
        </p:txBody>
      </p:sp>
      <p:sp>
        <p:nvSpPr>
          <p:cNvPr id="1048840" name="序号"/>
          <p:cNvSpPr txBox="1"/>
          <p:nvPr>
            <p:custDataLst>
              <p:tags r:id="rId8"/>
            </p:custDataLst>
          </p:nvPr>
        </p:nvSpPr>
        <p:spPr>
          <a:xfrm>
            <a:off x="2429510" y="2757170"/>
            <a:ext cx="1549400" cy="680720"/>
          </a:xfrm>
          <a:prstGeom prst="rect">
            <a:avLst/>
          </a:prstGeom>
          <a:noFill/>
        </p:spPr>
        <p:txBody>
          <a:bodyPr wrap="square" lIns="0" tIns="0" rIns="0" bIns="0" rtlCol="0" anchor="ctr">
            <a:normAutofit fontScale="97222"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sz="3600">
                <a:latin typeface="+mj-ea"/>
                <a:ea typeface="+mj-ea"/>
                <a:cs typeface="MiSans Normal" panose="00000500000000000000" charset="-122"/>
                <a:sym typeface="+mn-ea"/>
              </a:rPr>
              <a:t>02</a:t>
            </a:r>
            <a:endParaRPr lang="en-US" sz="3600">
              <a:latin typeface="+mj-ea"/>
              <a:ea typeface="+mj-ea"/>
              <a:cs typeface="MiSans Normal" panose="00000500000000000000" charset="-122"/>
              <a:sym typeface="+mn-ea"/>
            </a:endParaRPr>
          </a:p>
        </p:txBody>
      </p:sp>
      <p:sp>
        <p:nvSpPr>
          <p:cNvPr id="1048842" name="标题"/>
          <p:cNvSpPr txBox="1"/>
          <p:nvPr>
            <p:custDataLst>
              <p:tags r:id="rId9"/>
            </p:custDataLst>
          </p:nvPr>
        </p:nvSpPr>
        <p:spPr>
          <a:xfrm>
            <a:off x="2369820" y="3655695"/>
            <a:ext cx="1588770" cy="175323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spc="300">
                <a:solidFill>
                  <a:schemeClr val="tx1">
                    <a:lumMod val="85000"/>
                    <a:lumOff val="15000"/>
                  </a:schemeClr>
                </a:solidFill>
                <a:latin typeface="+mj-ea"/>
                <a:ea typeface="+mj-ea"/>
                <a:cs typeface="MiSans Normal" panose="00000500000000000000" charset="-122"/>
                <a:sym typeface="+mn-ea"/>
              </a:rPr>
              <a:t>家庭教育的作用</a:t>
            </a:r>
            <a:endParaRPr lang="zh-CN" altLang="en-US" sz="2000" spc="300">
              <a:solidFill>
                <a:schemeClr val="tx1">
                  <a:lumMod val="85000"/>
                  <a:lumOff val="15000"/>
                </a:schemeClr>
              </a:solidFill>
              <a:latin typeface="+mj-ea"/>
              <a:ea typeface="+mj-ea"/>
              <a:cs typeface="MiSans Normal" panose="00000500000000000000" charset="-122"/>
              <a:sym typeface="+mn-ea"/>
            </a:endParaRPr>
          </a:p>
        </p:txBody>
      </p:sp>
      <p:sp>
        <p:nvSpPr>
          <p:cNvPr id="1048844" name="序号"/>
          <p:cNvSpPr txBox="1"/>
          <p:nvPr>
            <p:custDataLst>
              <p:tags r:id="rId10"/>
            </p:custDataLst>
          </p:nvPr>
        </p:nvSpPr>
        <p:spPr>
          <a:xfrm>
            <a:off x="4367530" y="2757170"/>
            <a:ext cx="1549400" cy="680720"/>
          </a:xfrm>
          <a:prstGeom prst="rect">
            <a:avLst/>
          </a:prstGeom>
          <a:noFill/>
        </p:spPr>
        <p:txBody>
          <a:bodyPr wrap="square" lIns="0" tIns="0" rIns="0" bIns="0" rtlCol="0" anchor="ctr">
            <a:normAutofit fontScale="97222"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sz="3600">
                <a:latin typeface="+mj-ea"/>
                <a:ea typeface="+mj-ea"/>
                <a:cs typeface="MiSans Normal" panose="00000500000000000000" charset="-122"/>
                <a:sym typeface="+mn-ea"/>
              </a:rPr>
              <a:t>03</a:t>
            </a:r>
            <a:endParaRPr lang="en-US" sz="3600">
              <a:latin typeface="+mj-ea"/>
              <a:ea typeface="+mj-ea"/>
              <a:cs typeface="MiSans Normal" panose="00000500000000000000" charset="-122"/>
              <a:sym typeface="+mn-ea"/>
            </a:endParaRPr>
          </a:p>
        </p:txBody>
      </p:sp>
      <p:sp>
        <p:nvSpPr>
          <p:cNvPr id="1048846" name="标题"/>
          <p:cNvSpPr txBox="1"/>
          <p:nvPr>
            <p:custDataLst>
              <p:tags r:id="rId11"/>
            </p:custDataLst>
          </p:nvPr>
        </p:nvSpPr>
        <p:spPr>
          <a:xfrm>
            <a:off x="4297680" y="3655695"/>
            <a:ext cx="1588770" cy="175323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spc="300">
                <a:solidFill>
                  <a:schemeClr val="tx1">
                    <a:lumMod val="85000"/>
                    <a:lumOff val="15000"/>
                  </a:schemeClr>
                </a:solidFill>
                <a:latin typeface="+mj-ea"/>
                <a:ea typeface="+mj-ea"/>
                <a:cs typeface="MiSans Normal" panose="00000500000000000000" charset="-122"/>
                <a:sym typeface="+mn-ea"/>
              </a:rPr>
              <a:t>学校教育的引导</a:t>
            </a:r>
            <a:endParaRPr lang="zh-CN" altLang="en-US" sz="2000" spc="300">
              <a:solidFill>
                <a:schemeClr val="tx1">
                  <a:lumMod val="85000"/>
                  <a:lumOff val="15000"/>
                </a:schemeClr>
              </a:solidFill>
              <a:latin typeface="+mj-ea"/>
              <a:ea typeface="+mj-ea"/>
              <a:cs typeface="MiSans Normal" panose="00000500000000000000" charset="-122"/>
              <a:sym typeface="+mn-ea"/>
            </a:endParaRPr>
          </a:p>
        </p:txBody>
      </p:sp>
      <p:sp>
        <p:nvSpPr>
          <p:cNvPr id="1048848" name="矩形: 圆角 6"/>
          <p:cNvSpPr/>
          <p:nvPr>
            <p:custDataLst>
              <p:tags r:id="rId12"/>
            </p:custDataLst>
          </p:nvPr>
        </p:nvSpPr>
        <p:spPr>
          <a:xfrm>
            <a:off x="4154170" y="2255520"/>
            <a:ext cx="1867535" cy="3552825"/>
          </a:xfrm>
          <a:prstGeom prst="roundRect">
            <a:avLst>
              <a:gd name="adj" fmla="val 730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cs typeface="MiSans Normal" panose="00000500000000000000" charset="-122"/>
            </a:endParaRPr>
          </a:p>
        </p:txBody>
      </p:sp>
      <p:sp>
        <p:nvSpPr>
          <p:cNvPr id="1048850" name="序号"/>
          <p:cNvSpPr txBox="1"/>
          <p:nvPr>
            <p:custDataLst>
              <p:tags r:id="rId13"/>
            </p:custDataLst>
          </p:nvPr>
        </p:nvSpPr>
        <p:spPr>
          <a:xfrm>
            <a:off x="6295390" y="2757170"/>
            <a:ext cx="1549400" cy="680720"/>
          </a:xfrm>
          <a:prstGeom prst="rect">
            <a:avLst/>
          </a:prstGeom>
          <a:noFill/>
        </p:spPr>
        <p:txBody>
          <a:bodyPr wrap="square" lIns="0" tIns="0" rIns="0" bIns="0" rtlCol="0" anchor="ctr">
            <a:normAutofit fontScale="97222"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sz="3600">
                <a:latin typeface="+mj-ea"/>
                <a:ea typeface="+mj-ea"/>
                <a:cs typeface="MiSans Normal" panose="00000500000000000000" charset="-122"/>
                <a:sym typeface="+mn-ea"/>
              </a:rPr>
              <a:t>04</a:t>
            </a:r>
            <a:endParaRPr lang="en-US" sz="3600">
              <a:latin typeface="+mj-ea"/>
              <a:ea typeface="+mj-ea"/>
              <a:cs typeface="MiSans Normal" panose="00000500000000000000" charset="-122"/>
              <a:sym typeface="+mn-ea"/>
            </a:endParaRPr>
          </a:p>
        </p:txBody>
      </p:sp>
      <p:sp>
        <p:nvSpPr>
          <p:cNvPr id="1048852" name="标题"/>
          <p:cNvSpPr txBox="1"/>
          <p:nvPr>
            <p:custDataLst>
              <p:tags r:id="rId14"/>
            </p:custDataLst>
          </p:nvPr>
        </p:nvSpPr>
        <p:spPr>
          <a:xfrm>
            <a:off x="6225540" y="3655695"/>
            <a:ext cx="1588770" cy="175323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spc="300">
                <a:solidFill>
                  <a:schemeClr val="tx1">
                    <a:lumMod val="85000"/>
                    <a:lumOff val="15000"/>
                  </a:schemeClr>
                </a:solidFill>
                <a:latin typeface="+mj-ea"/>
                <a:ea typeface="+mj-ea"/>
                <a:cs typeface="MiSans Normal" panose="00000500000000000000" charset="-122"/>
                <a:sym typeface="+mn-ea"/>
              </a:rPr>
              <a:t>社会环境的支持</a:t>
            </a:r>
            <a:endParaRPr lang="zh-CN" altLang="en-US" sz="2000" spc="300">
              <a:solidFill>
                <a:schemeClr val="tx1">
                  <a:lumMod val="85000"/>
                  <a:lumOff val="15000"/>
                </a:schemeClr>
              </a:solidFill>
              <a:latin typeface="+mj-ea"/>
              <a:ea typeface="+mj-ea"/>
              <a:cs typeface="MiSans Normal" panose="00000500000000000000" charset="-122"/>
              <a:sym typeface="+mn-ea"/>
            </a:endParaRPr>
          </a:p>
        </p:txBody>
      </p:sp>
      <p:sp>
        <p:nvSpPr>
          <p:cNvPr id="1048854" name="矩形: 圆角 6"/>
          <p:cNvSpPr/>
          <p:nvPr>
            <p:custDataLst>
              <p:tags r:id="rId15"/>
            </p:custDataLst>
          </p:nvPr>
        </p:nvSpPr>
        <p:spPr>
          <a:xfrm>
            <a:off x="6082030" y="2255520"/>
            <a:ext cx="1867535" cy="3552825"/>
          </a:xfrm>
          <a:prstGeom prst="roundRect">
            <a:avLst>
              <a:gd name="adj" fmla="val 730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cs typeface="MiSans Normal" panose="00000500000000000000" charset="-122"/>
            </a:endParaRPr>
          </a:p>
        </p:txBody>
      </p:sp>
      <p:sp>
        <p:nvSpPr>
          <p:cNvPr id="1048856" name="序号"/>
          <p:cNvSpPr txBox="1"/>
          <p:nvPr>
            <p:custDataLst>
              <p:tags r:id="rId16"/>
            </p:custDataLst>
          </p:nvPr>
        </p:nvSpPr>
        <p:spPr>
          <a:xfrm>
            <a:off x="8195945" y="2757170"/>
            <a:ext cx="1549400" cy="680720"/>
          </a:xfrm>
          <a:prstGeom prst="rect">
            <a:avLst/>
          </a:prstGeom>
          <a:noFill/>
        </p:spPr>
        <p:txBody>
          <a:bodyPr wrap="square" lIns="0" tIns="0" rIns="0" bIns="0" rtlCol="0" anchor="ctr">
            <a:normAutofit fontScale="97222"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sz="3600">
                <a:latin typeface="+mj-ea"/>
                <a:ea typeface="+mj-ea"/>
                <a:cs typeface="MiSans Normal" panose="00000500000000000000" charset="-122"/>
                <a:sym typeface="+mn-ea"/>
              </a:rPr>
              <a:t>05</a:t>
            </a:r>
            <a:endParaRPr lang="en-US" sz="3600">
              <a:latin typeface="+mj-ea"/>
              <a:ea typeface="+mj-ea"/>
              <a:cs typeface="MiSans Normal" panose="00000500000000000000" charset="-122"/>
              <a:sym typeface="+mn-ea"/>
            </a:endParaRPr>
          </a:p>
        </p:txBody>
      </p:sp>
      <p:sp>
        <p:nvSpPr>
          <p:cNvPr id="1048858" name="标题"/>
          <p:cNvSpPr txBox="1"/>
          <p:nvPr>
            <p:custDataLst>
              <p:tags r:id="rId17"/>
            </p:custDataLst>
          </p:nvPr>
        </p:nvSpPr>
        <p:spPr>
          <a:xfrm>
            <a:off x="8156575" y="3655695"/>
            <a:ext cx="1588770" cy="175323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spc="300">
                <a:solidFill>
                  <a:schemeClr val="tx1">
                    <a:lumMod val="85000"/>
                    <a:lumOff val="15000"/>
                  </a:schemeClr>
                </a:solidFill>
                <a:latin typeface="+mj-ea"/>
                <a:ea typeface="+mj-ea"/>
                <a:cs typeface="MiSans Normal" panose="00000500000000000000" charset="-122"/>
                <a:sym typeface="+mn-ea"/>
              </a:rPr>
              <a:t>培养良好生活习惯的具体措施</a:t>
            </a:r>
            <a:endParaRPr lang="zh-CN" altLang="en-US" sz="2000" spc="300">
              <a:solidFill>
                <a:schemeClr val="tx1">
                  <a:lumMod val="85000"/>
                  <a:lumOff val="15000"/>
                </a:schemeClr>
              </a:solidFill>
              <a:latin typeface="+mj-ea"/>
              <a:ea typeface="+mj-ea"/>
              <a:cs typeface="MiSans Normal" panose="00000500000000000000" charset="-122"/>
              <a:sym typeface="+mn-ea"/>
            </a:endParaRPr>
          </a:p>
        </p:txBody>
      </p:sp>
      <p:sp>
        <p:nvSpPr>
          <p:cNvPr id="1048860" name="矩形: 圆角 6"/>
          <p:cNvSpPr/>
          <p:nvPr>
            <p:custDataLst>
              <p:tags r:id="rId18"/>
            </p:custDataLst>
          </p:nvPr>
        </p:nvSpPr>
        <p:spPr>
          <a:xfrm>
            <a:off x="8009890" y="2255520"/>
            <a:ext cx="1867535" cy="3552825"/>
          </a:xfrm>
          <a:prstGeom prst="roundRect">
            <a:avLst>
              <a:gd name="adj" fmla="val 730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cs typeface="MiSans Normal" panose="00000500000000000000" charset="-122"/>
            </a:endParaRPr>
          </a:p>
        </p:txBody>
      </p:sp>
      <p:sp>
        <p:nvSpPr>
          <p:cNvPr id="1048862" name="序号"/>
          <p:cNvSpPr txBox="1"/>
          <p:nvPr>
            <p:custDataLst>
              <p:tags r:id="rId19"/>
            </p:custDataLst>
          </p:nvPr>
        </p:nvSpPr>
        <p:spPr>
          <a:xfrm>
            <a:off x="10123170" y="2757170"/>
            <a:ext cx="1549400" cy="680720"/>
          </a:xfrm>
          <a:prstGeom prst="rect">
            <a:avLst/>
          </a:prstGeom>
          <a:noFill/>
        </p:spPr>
        <p:txBody>
          <a:bodyPr wrap="square" lIns="0" tIns="0" rIns="0" bIns="0" rtlCol="0" anchor="ctr">
            <a:normAutofit fontScale="97222"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sz="3600">
                <a:latin typeface="+mj-ea"/>
                <a:ea typeface="+mj-ea"/>
                <a:cs typeface="MiSans Normal" panose="00000500000000000000" charset="-122"/>
                <a:sym typeface="+mn-ea"/>
              </a:rPr>
              <a:t>06</a:t>
            </a:r>
            <a:endParaRPr lang="en-US" sz="3600">
              <a:latin typeface="+mj-ea"/>
              <a:ea typeface="+mj-ea"/>
              <a:cs typeface="MiSans Normal" panose="00000500000000000000" charset="-122"/>
              <a:sym typeface="+mn-ea"/>
            </a:endParaRPr>
          </a:p>
        </p:txBody>
      </p:sp>
      <p:sp>
        <p:nvSpPr>
          <p:cNvPr id="1048864" name="标题"/>
          <p:cNvSpPr txBox="1"/>
          <p:nvPr>
            <p:custDataLst>
              <p:tags r:id="rId20"/>
            </p:custDataLst>
          </p:nvPr>
        </p:nvSpPr>
        <p:spPr>
          <a:xfrm>
            <a:off x="10083800" y="3655695"/>
            <a:ext cx="1588770" cy="175323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spc="300">
                <a:solidFill>
                  <a:schemeClr val="tx1">
                    <a:lumMod val="85000"/>
                    <a:lumOff val="15000"/>
                  </a:schemeClr>
                </a:solidFill>
                <a:latin typeface="+mj-ea"/>
                <a:ea typeface="+mj-ea"/>
                <a:cs typeface="MiSans Normal" panose="00000500000000000000" charset="-122"/>
                <a:sym typeface="+mn-ea"/>
              </a:rPr>
              <a:t>评估与反馈机制的建立</a:t>
            </a:r>
            <a:endParaRPr lang="zh-CN" altLang="en-US" sz="2000" spc="300">
              <a:solidFill>
                <a:schemeClr val="tx1">
                  <a:lumMod val="85000"/>
                  <a:lumOff val="15000"/>
                </a:schemeClr>
              </a:solidFill>
              <a:latin typeface="+mj-ea"/>
              <a:ea typeface="+mj-ea"/>
              <a:cs typeface="MiSans Normal" panose="00000500000000000000" charset="-122"/>
              <a:sym typeface="+mn-ea"/>
            </a:endParaRPr>
          </a:p>
        </p:txBody>
      </p:sp>
      <p:sp>
        <p:nvSpPr>
          <p:cNvPr id="1048866" name="矩形: 圆角 6"/>
          <p:cNvSpPr/>
          <p:nvPr>
            <p:custDataLst>
              <p:tags r:id="rId21"/>
            </p:custDataLst>
          </p:nvPr>
        </p:nvSpPr>
        <p:spPr>
          <a:xfrm>
            <a:off x="9937115" y="2255520"/>
            <a:ext cx="1867535" cy="3552825"/>
          </a:xfrm>
          <a:prstGeom prst="roundRect">
            <a:avLst>
              <a:gd name="adj" fmla="val 730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cs typeface="MiSans Normal" panose="00000500000000000000" charset="-122"/>
            </a:endParaRPr>
          </a:p>
        </p:txBody>
      </p:sp>
    </p:spTree>
    <p:custDataLst>
      <p:tags r:id="rId22"/>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06" name="文本占位符 1"/>
          <p:cNvSpPr>
            <a:spLocks noGrp="1"/>
          </p:cNvSpPr>
          <p:nvPr>
            <p:ph type="body" idx="3"/>
            <p:custDataLst>
              <p:tags r:id="rId2"/>
            </p:custDataLst>
          </p:nvPr>
        </p:nvSpPr>
        <p:spPr/>
        <p:txBody>
          <a:bodyPr/>
          <a:lstStyle/>
          <a:p>
            <a:r>
              <a:rPr lang="zh-CN" altLang="en-US"/>
              <a:t>PART-01</a:t>
            </a:r>
            <a:endParaRPr lang="zh-CN" altLang="en-US"/>
          </a:p>
        </p:txBody>
      </p:sp>
      <p:sp>
        <p:nvSpPr>
          <p:cNvPr id="1048908" name="标题 3"/>
          <p:cNvSpPr>
            <a:spLocks noGrp="1"/>
          </p:cNvSpPr>
          <p:nvPr>
            <p:ph type="title" idx="2"/>
            <p:custDataLst>
              <p:tags r:id="rId3"/>
            </p:custDataLst>
          </p:nvPr>
        </p:nvSpPr>
        <p:spPr/>
        <p:txBody>
          <a:bodyPr/>
          <a:lstStyle/>
          <a:p>
            <a:r>
              <a:rPr lang="zh-CN" altLang="en-US"/>
              <a:t>生活习惯的重要性</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52" name="标题 2"/>
          <p:cNvSpPr>
            <a:spLocks noGrp="1"/>
          </p:cNvSpPr>
          <p:nvPr>
            <p:ph type="title" idx="2"/>
          </p:nvPr>
        </p:nvSpPr>
        <p:spPr/>
        <p:txBody>
          <a:bodyPr>
            <a:normAutofit fontScale="91667"/>
          </a:bodyPr>
          <a:lstStyle/>
          <a:p>
            <a:r>
              <a:rPr lang="zh-CN" altLang="en-US"/>
              <a:t>生活习惯对小学生的影响</a:t>
            </a:r>
            <a:endParaRPr lang="zh-CN" altLang="en-US"/>
          </a:p>
        </p:txBody>
      </p:sp>
      <p:sp>
        <p:nvSpPr>
          <p:cNvPr id="1048954" name="对角圆角矩形 15"/>
          <p:cNvSpPr/>
          <p:nvPr>
            <p:custDataLst>
              <p:tags r:id="rId2"/>
            </p:custDataLst>
          </p:nvPr>
        </p:nvSpPr>
        <p:spPr>
          <a:xfrm>
            <a:off x="1499579" y="419381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56" name="对角圆角矩形 16"/>
          <p:cNvSpPr/>
          <p:nvPr>
            <p:custDataLst>
              <p:tags r:id="rId3"/>
            </p:custDataLst>
          </p:nvPr>
        </p:nvSpPr>
        <p:spPr>
          <a:xfrm>
            <a:off x="1499579" y="4053195"/>
            <a:ext cx="559136" cy="5335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58" name="直角三角形 17"/>
          <p:cNvSpPr/>
          <p:nvPr>
            <p:custDataLst>
              <p:tags r:id="rId4"/>
            </p:custDataLst>
          </p:nvPr>
        </p:nvSpPr>
        <p:spPr>
          <a:xfrm>
            <a:off x="2058840" y="4053840"/>
            <a:ext cx="84243" cy="14040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60" name="文本框 27"/>
          <p:cNvSpPr txBox="1"/>
          <p:nvPr>
            <p:custDataLst>
              <p:tags r:id="rId5"/>
            </p:custDataLst>
          </p:nvPr>
        </p:nvSpPr>
        <p:spPr>
          <a:xfrm>
            <a:off x="2094963" y="420478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a:solidFill>
                  <a:schemeClr val="dk1">
                    <a:lumMod val="80000"/>
                    <a:lumOff val="20000"/>
                  </a:schemeClr>
                </a:solidFill>
                <a:latin typeface="+mn-ea"/>
                <a:sym typeface="+mn-ea"/>
              </a:rPr>
              <a:t>培养自律意识：良好的生活习惯有助于小学生形成自律意识，提高自我管理能力。</a:t>
            </a:r>
            <a:endParaRPr lang="en-US" altLang="zh-CN" sz="1600">
              <a:solidFill>
                <a:schemeClr val="dk1">
                  <a:lumMod val="80000"/>
                  <a:lumOff val="20000"/>
                </a:schemeClr>
              </a:solidFill>
              <a:latin typeface="+mn-ea"/>
              <a:sym typeface="+mn-ea"/>
            </a:endParaRPr>
          </a:p>
        </p:txBody>
      </p:sp>
      <p:sp>
        <p:nvSpPr>
          <p:cNvPr id="1048962" name="对角圆角矩形 52"/>
          <p:cNvSpPr/>
          <p:nvPr>
            <p:custDataLst>
              <p:tags r:id="rId6"/>
            </p:custDataLst>
          </p:nvPr>
        </p:nvSpPr>
        <p:spPr>
          <a:xfrm>
            <a:off x="1499579" y="1631667"/>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64" name="对角圆角矩形 53"/>
          <p:cNvSpPr/>
          <p:nvPr>
            <p:custDataLst>
              <p:tags r:id="rId7"/>
            </p:custDataLst>
          </p:nvPr>
        </p:nvSpPr>
        <p:spPr>
          <a:xfrm>
            <a:off x="1499579" y="1490400"/>
            <a:ext cx="559136" cy="5335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66" name="直角三角形 54"/>
          <p:cNvSpPr/>
          <p:nvPr>
            <p:custDataLst>
              <p:tags r:id="rId8"/>
            </p:custDataLst>
          </p:nvPr>
        </p:nvSpPr>
        <p:spPr>
          <a:xfrm>
            <a:off x="2058840" y="1491045"/>
            <a:ext cx="84243" cy="14040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68" name="文本框 56"/>
          <p:cNvSpPr txBox="1"/>
          <p:nvPr>
            <p:custDataLst>
              <p:tags r:id="rId9"/>
            </p:custDataLst>
          </p:nvPr>
        </p:nvSpPr>
        <p:spPr>
          <a:xfrm>
            <a:off x="2094963" y="1634892"/>
            <a:ext cx="8300713" cy="76099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solidFill>
                  <a:schemeClr val="dk1">
                    <a:lumMod val="80000"/>
                    <a:lumOff val="20000"/>
                  </a:schemeClr>
                </a:solidFill>
                <a:latin typeface="+mn-ea"/>
                <a:sym typeface="+mn-ea"/>
              </a:rPr>
              <a:t>提高学习效率：良好的生活习惯有助于小学生更好地管理时间，提高学习效率。</a:t>
            </a:r>
            <a:endParaRPr lang="zh-CN" altLang="en-US" sz="1600">
              <a:solidFill>
                <a:schemeClr val="dk1">
                  <a:lumMod val="80000"/>
                  <a:lumOff val="20000"/>
                </a:schemeClr>
              </a:solidFill>
              <a:latin typeface="+mn-ea"/>
              <a:sym typeface="+mn-ea"/>
            </a:endParaRPr>
          </a:p>
        </p:txBody>
      </p:sp>
      <p:sp>
        <p:nvSpPr>
          <p:cNvPr id="1048970" name="对角圆角矩形 5"/>
          <p:cNvSpPr/>
          <p:nvPr>
            <p:custDataLst>
              <p:tags r:id="rId10"/>
            </p:custDataLst>
          </p:nvPr>
        </p:nvSpPr>
        <p:spPr>
          <a:xfrm>
            <a:off x="1499579" y="2912742"/>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72" name="对角圆角矩形 6"/>
          <p:cNvSpPr/>
          <p:nvPr>
            <p:custDataLst>
              <p:tags r:id="rId11"/>
            </p:custDataLst>
          </p:nvPr>
        </p:nvSpPr>
        <p:spPr>
          <a:xfrm>
            <a:off x="1499579" y="2771475"/>
            <a:ext cx="559136" cy="5335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74" name="直角三角形 7"/>
          <p:cNvSpPr/>
          <p:nvPr>
            <p:custDataLst>
              <p:tags r:id="rId12"/>
            </p:custDataLst>
          </p:nvPr>
        </p:nvSpPr>
        <p:spPr>
          <a:xfrm>
            <a:off x="2058840" y="2772765"/>
            <a:ext cx="84243" cy="14040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76" name="文本框 8"/>
          <p:cNvSpPr txBox="1"/>
          <p:nvPr>
            <p:custDataLst>
              <p:tags r:id="rId13"/>
            </p:custDataLst>
          </p:nvPr>
        </p:nvSpPr>
        <p:spPr>
          <a:xfrm>
            <a:off x="2094963" y="2923707"/>
            <a:ext cx="8300713" cy="760993"/>
          </a:xfrm>
          <a:prstGeom prst="rect">
            <a:avLst/>
          </a:prstGeom>
          <a:noFill/>
        </p:spPr>
        <p:txBody>
          <a:bodyPr wrap="square" tIns="0" bIns="107950" rtlCol="0" anchor="ctr" anchorCtr="0">
            <a:normAutofit fontScale="95556"/>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促进身心健康：规律的生活习惯有助于小学生的身体健康，也能培养良好的心理品质。</a:t>
            </a:r>
            <a:endParaRPr lang="zh-CN" altLang="en-US">
              <a:solidFill>
                <a:schemeClr val="dk1">
                  <a:lumMod val="80000"/>
                  <a:lumOff val="20000"/>
                </a:schemeClr>
              </a:solidFill>
              <a:latin typeface="+mn-ea"/>
              <a:sym typeface="+mn-ea"/>
            </a:endParaRPr>
          </a:p>
        </p:txBody>
      </p:sp>
      <p:sp>
        <p:nvSpPr>
          <p:cNvPr id="1048978" name="对角圆角矩形 9"/>
          <p:cNvSpPr/>
          <p:nvPr>
            <p:custDataLst>
              <p:tags r:id="rId14"/>
            </p:custDataLst>
          </p:nvPr>
        </p:nvSpPr>
        <p:spPr>
          <a:xfrm>
            <a:off x="1499579" y="5475536"/>
            <a:ext cx="9186992" cy="774331"/>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80" name="对角圆角矩形 10"/>
          <p:cNvSpPr/>
          <p:nvPr>
            <p:custDataLst>
              <p:tags r:id="rId15"/>
            </p:custDataLst>
          </p:nvPr>
        </p:nvSpPr>
        <p:spPr>
          <a:xfrm>
            <a:off x="1499579" y="5334270"/>
            <a:ext cx="559136" cy="5335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82" name="直角三角形 11"/>
          <p:cNvSpPr/>
          <p:nvPr>
            <p:custDataLst>
              <p:tags r:id="rId16"/>
            </p:custDataLst>
          </p:nvPr>
        </p:nvSpPr>
        <p:spPr>
          <a:xfrm>
            <a:off x="2058840" y="5334915"/>
            <a:ext cx="84243" cy="14040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latin typeface="+mn-ea"/>
            </a:endParaRPr>
          </a:p>
        </p:txBody>
      </p:sp>
      <p:sp>
        <p:nvSpPr>
          <p:cNvPr id="1048984" name="文本框 12"/>
          <p:cNvSpPr txBox="1"/>
          <p:nvPr>
            <p:custDataLst>
              <p:tags r:id="rId17"/>
            </p:custDataLst>
          </p:nvPr>
        </p:nvSpPr>
        <p:spPr>
          <a:xfrm>
            <a:off x="2094963" y="5485857"/>
            <a:ext cx="8300713" cy="760993"/>
          </a:xfrm>
          <a:prstGeom prst="rect">
            <a:avLst/>
          </a:prstGeom>
          <a:noFill/>
        </p:spPr>
        <p:txBody>
          <a:bodyPr wrap="square" tIns="0" bIns="107950" rtlCol="0" anchor="ctr" anchorCtr="0">
            <a:normAutofit fontScale="95556"/>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形成良好品质：良好的生活习惯有助于小学生形成积极向上的品质，提高个人素养。</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9024" name="标题 2"/>
          <p:cNvSpPr>
            <a:spLocks noGrp="1"/>
          </p:cNvSpPr>
          <p:nvPr>
            <p:ph type="title" idx="2"/>
          </p:nvPr>
        </p:nvSpPr>
        <p:spPr/>
        <p:txBody>
          <a:bodyPr>
            <a:normAutofit fontScale="91667"/>
          </a:bodyPr>
          <a:lstStyle/>
          <a:p>
            <a:r>
              <a:rPr lang="zh-CN" altLang="en-US"/>
              <a:t>培养良好生活习惯的必要性</a:t>
            </a:r>
            <a:endParaRPr lang="zh-CN" altLang="en-US"/>
          </a:p>
        </p:txBody>
      </p:sp>
      <p:sp>
        <p:nvSpPr>
          <p:cNvPr id="1049026"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提高身体健康水平：良好的生活习惯有助于预防疾病，保持身体健康。</a:t>
            </a:r>
            <a:endParaRPr lang="zh-CN" altLang="en-US" sz="1200" spc="150">
              <a:solidFill>
                <a:schemeClr val="tx1">
                  <a:lumMod val="85000"/>
                  <a:lumOff val="15000"/>
                </a:schemeClr>
              </a:solidFill>
              <a:latin typeface="+mn-ea"/>
              <a:sym typeface="+mn-ea"/>
            </a:endParaRPr>
          </a:p>
        </p:txBody>
      </p:sp>
      <p:sp>
        <p:nvSpPr>
          <p:cNvPr id="1049028"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30"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32"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促进心理健康：良好的生活习惯有助于缓解压力，增强自信心和幸福感。</a:t>
            </a:r>
            <a:endParaRPr lang="zh-CN" altLang="en-US" sz="1200" spc="150">
              <a:solidFill>
                <a:schemeClr val="tx1">
                  <a:lumMod val="85000"/>
                  <a:lumOff val="15000"/>
                </a:schemeClr>
              </a:solidFill>
              <a:latin typeface="+mn-ea"/>
              <a:sym typeface="+mn-ea"/>
            </a:endParaRPr>
          </a:p>
        </p:txBody>
      </p:sp>
      <p:sp>
        <p:nvSpPr>
          <p:cNvPr id="1049034"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36"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38"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提高学习效率：良好的生活习惯有助于提高注意力和记忆力，从而提高学习效率。</a:t>
            </a:r>
            <a:endParaRPr lang="zh-CN" altLang="en-US" sz="1200" spc="150">
              <a:solidFill>
                <a:schemeClr val="tx1">
                  <a:lumMod val="85000"/>
                  <a:lumOff val="15000"/>
                </a:schemeClr>
              </a:solidFill>
              <a:latin typeface="+mn-ea"/>
              <a:sym typeface="+mn-ea"/>
            </a:endParaRPr>
          </a:p>
        </p:txBody>
      </p:sp>
      <p:sp>
        <p:nvSpPr>
          <p:cNvPr id="1049040"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42"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44"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l"/>
            <a:r>
              <a:rPr lang="zh-CN" altLang="en-US" sz="1200" spc="150">
                <a:solidFill>
                  <a:schemeClr val="tx1">
                    <a:lumMod val="85000"/>
                    <a:lumOff val="15000"/>
                  </a:schemeClr>
                </a:solidFill>
                <a:latin typeface="+mn-ea"/>
                <a:sym typeface="+mn-ea"/>
              </a:rPr>
              <a:t>培养自律意识：良好的生活习惯有助于培养自律意识，为未来的成功打下基础。</a:t>
            </a:r>
            <a:endParaRPr lang="zh-CN" altLang="en-US" sz="1200" spc="150">
              <a:solidFill>
                <a:schemeClr val="tx1">
                  <a:lumMod val="85000"/>
                  <a:lumOff val="15000"/>
                </a:schemeClr>
              </a:solidFill>
              <a:latin typeface="+mn-ea"/>
              <a:sym typeface="+mn-ea"/>
            </a:endParaRPr>
          </a:p>
        </p:txBody>
      </p:sp>
      <p:sp>
        <p:nvSpPr>
          <p:cNvPr id="1049046"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048"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88" name="文本占位符 1"/>
          <p:cNvSpPr>
            <a:spLocks noGrp="1"/>
          </p:cNvSpPr>
          <p:nvPr>
            <p:ph type="body" idx="3"/>
            <p:custDataLst>
              <p:tags r:id="rId2"/>
            </p:custDataLst>
          </p:nvPr>
        </p:nvSpPr>
        <p:spPr/>
        <p:txBody>
          <a:bodyPr/>
          <a:lstStyle/>
          <a:p>
            <a:r>
              <a:rPr lang="zh-CN" altLang="en-US"/>
              <a:t>PART-02</a:t>
            </a:r>
            <a:endParaRPr lang="zh-CN" altLang="en-US"/>
          </a:p>
        </p:txBody>
      </p:sp>
      <p:sp>
        <p:nvSpPr>
          <p:cNvPr id="1049090" name="标题 3"/>
          <p:cNvSpPr>
            <a:spLocks noGrp="1"/>
          </p:cNvSpPr>
          <p:nvPr>
            <p:ph type="title" idx="2"/>
            <p:custDataLst>
              <p:tags r:id="rId3"/>
            </p:custDataLst>
          </p:nvPr>
        </p:nvSpPr>
        <p:spPr/>
        <p:txBody>
          <a:bodyPr/>
          <a:lstStyle/>
          <a:p>
            <a:r>
              <a:rPr lang="zh-CN" altLang="en-US"/>
              <a:t>家庭教育的作用</a:t>
            </a:r>
            <a:endParaRPr lang="zh-CN" altLang="en-US"/>
          </a:p>
        </p:txBody>
      </p:sp>
    </p:spTree>
    <p:custDataLst>
      <p:tags r:id="rId4"/>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134" name="标题 2"/>
          <p:cNvSpPr>
            <a:spLocks noGrp="1"/>
          </p:cNvSpPr>
          <p:nvPr>
            <p:ph type="title" idx="2"/>
          </p:nvPr>
        </p:nvSpPr>
        <p:spPr/>
        <p:txBody>
          <a:bodyPr>
            <a:normAutofit fontScale="94444"/>
          </a:bodyPr>
          <a:lstStyle/>
          <a:p>
            <a:r>
              <a:rPr lang="zh-CN" altLang="en-US"/>
              <a:t>家长的榜样作用</a:t>
            </a:r>
            <a:endParaRPr lang="zh-CN" altLang="en-US"/>
          </a:p>
        </p:txBody>
      </p:sp>
      <p:sp>
        <p:nvSpPr>
          <p:cNvPr id="1049136"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38"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40"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42"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44"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46"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48"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50"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家长的行为习惯对孩子的成长具有重要影响</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家长应该注重自身的言行举止，避免不良行为对孩子产生负面影响</a:t>
            </a:r>
            <a:endParaRPr sz="2000" err="1">
              <a:solidFill>
                <a:schemeClr val="tx1">
                  <a:lumMod val="75000"/>
                  <a:lumOff val="25000"/>
                </a:schemeClr>
              </a:solidFill>
              <a:latin typeface="+mn-ea"/>
              <a:ea typeface="+mn-ea"/>
              <a:cs typeface="+mn-ea"/>
              <a:sym typeface="+mn-lt"/>
            </a:endParaRPr>
          </a:p>
        </p:txBody>
      </p:sp>
      <p:sp>
        <p:nvSpPr>
          <p:cNvPr id="1049156"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58"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60"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162"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64"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66"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68"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70"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家长可以通过自己的行为引导孩子形成良好的生活习惯和行为模式</a:t>
            </a:r>
            <a:endParaRPr sz="2000" err="1">
              <a:solidFill>
                <a:schemeClr val="tx1">
                  <a:lumMod val="75000"/>
                  <a:lumOff val="25000"/>
                </a:schemeClr>
              </a:solidFill>
              <a:latin typeface="+mn-ea"/>
              <a:ea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家长应该成为孩子的良好榜样，树立正确的价值观和生活态度</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214" name="标题 2"/>
          <p:cNvSpPr>
            <a:spLocks noGrp="1"/>
          </p:cNvSpPr>
          <p:nvPr>
            <p:ph type="title" idx="2"/>
          </p:nvPr>
        </p:nvSpPr>
        <p:spPr/>
        <p:txBody>
          <a:bodyPr>
            <a:normAutofit fontScale="94444"/>
          </a:bodyPr>
          <a:lstStyle/>
          <a:p>
            <a:r>
              <a:rPr lang="zh-CN" altLang="en-US"/>
              <a:t>家庭环境的营造</a:t>
            </a:r>
            <a:endParaRPr lang="zh-CN" altLang="en-US"/>
          </a:p>
        </p:txBody>
      </p:sp>
      <p:sp>
        <p:nvSpPr>
          <p:cNvPr id="1049216"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18"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20"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22"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24"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父母榜样：以身作则，成为孩子的良好榜样</a:t>
            </a:r>
            <a:endParaRPr lang="zh-CN" altLang="en-US" sz="1400" spc="150">
              <a:solidFill>
                <a:schemeClr val="tx1"/>
              </a:solidFill>
              <a:effectLst/>
              <a:latin typeface="+mn-ea"/>
              <a:sym typeface="+mn-ea"/>
            </a:endParaRPr>
          </a:p>
        </p:txBody>
      </p:sp>
      <p:sp>
        <p:nvSpPr>
          <p:cNvPr id="1049226"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家庭氛围：和谐、温馨，减少冲突和争吵</a:t>
            </a:r>
            <a:endParaRPr lang="zh-CN" altLang="en-US" sz="1400" spc="150">
              <a:solidFill>
                <a:schemeClr val="tx1"/>
              </a:solidFill>
              <a:effectLst/>
              <a:latin typeface="+mn-ea"/>
              <a:sym typeface="+mn-ea"/>
            </a:endParaRPr>
          </a:p>
        </p:txBody>
      </p:sp>
      <p:sp>
        <p:nvSpPr>
          <p:cNvPr id="1049228"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家庭教育方式：采用积极、正面的教育方式，鼓励孩子自主成长</a:t>
            </a:r>
            <a:endParaRPr lang="zh-CN" altLang="en-US" sz="1400" spc="150">
              <a:solidFill>
                <a:schemeClr val="tx1"/>
              </a:solidFill>
              <a:effectLst/>
              <a:latin typeface="+mn-ea"/>
              <a:sym typeface="+mn-ea"/>
            </a:endParaRPr>
          </a:p>
        </p:txBody>
      </p:sp>
      <p:sp>
        <p:nvSpPr>
          <p:cNvPr id="1049230"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家庭规则：建立家庭规则，培养孩子的责任感和自律性</a:t>
            </a:r>
            <a:endParaRPr lang="zh-CN" altLang="en-US" sz="1400" spc="150">
              <a:solidFill>
                <a:schemeClr val="tx1"/>
              </a:solidFill>
              <a:effectLst/>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270" name="标题 2"/>
          <p:cNvSpPr>
            <a:spLocks noGrp="1"/>
          </p:cNvSpPr>
          <p:nvPr>
            <p:ph type="title" idx="2"/>
          </p:nvPr>
        </p:nvSpPr>
        <p:spPr/>
        <p:txBody>
          <a:bodyPr>
            <a:normAutofit fontScale="94444"/>
          </a:bodyPr>
          <a:lstStyle/>
          <a:p>
            <a:r>
              <a:rPr lang="zh-CN" altLang="en-US"/>
              <a:t>家庭教育的原则和方法</a:t>
            </a:r>
            <a:endParaRPr lang="zh-CN" altLang="en-US"/>
          </a:p>
        </p:txBody>
      </p:sp>
      <p:sp>
        <p:nvSpPr>
          <p:cNvPr id="1049272" name="五边形 16"/>
          <p:cNvSpPr/>
          <p:nvPr>
            <p:custDataLst>
              <p:tags r:id="rId2"/>
            </p:custDataLst>
          </p:nvPr>
        </p:nvSpPr>
        <p:spPr>
          <a:xfrm rot="16200000" flipH="1">
            <a:off x="7128912" y="1615857"/>
            <a:ext cx="855618" cy="2489664"/>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74" name="五边形 17"/>
          <p:cNvSpPr/>
          <p:nvPr>
            <p:custDataLst>
              <p:tags r:id="rId3"/>
            </p:custDataLst>
          </p:nvPr>
        </p:nvSpPr>
        <p:spPr>
          <a:xfrm rot="16200000" flipH="1">
            <a:off x="7150060"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76"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78"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0" name="五边形 2"/>
          <p:cNvSpPr/>
          <p:nvPr>
            <p:custDataLst>
              <p:tags r:id="rId6"/>
            </p:custDataLst>
          </p:nvPr>
        </p:nvSpPr>
        <p:spPr>
          <a:xfrm rot="16200000" flipH="1">
            <a:off x="1424826" y="1616498"/>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2" name="五边形 3"/>
          <p:cNvSpPr/>
          <p:nvPr>
            <p:custDataLst>
              <p:tags r:id="rId7"/>
            </p:custDataLst>
          </p:nvPr>
        </p:nvSpPr>
        <p:spPr>
          <a:xfrm rot="16200000" flipH="1">
            <a:off x="1447255" y="4389398"/>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4"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6"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尊重孩子的个性：了解孩子的兴趣和特点，因材施教</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2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树立榜样：父母要以身作则，成为孩子学习的榜样</a:t>
            </a:r>
            <a:endParaRPr sz="2000" err="1">
              <a:solidFill>
                <a:schemeClr val="tx1">
                  <a:lumMod val="75000"/>
                  <a:lumOff val="25000"/>
                </a:schemeClr>
              </a:solidFill>
              <a:latin typeface="+mn-ea"/>
              <a:ea typeface="+mn-ea"/>
              <a:cs typeface="+mn-ea"/>
              <a:sym typeface="+mn-lt"/>
            </a:endParaRPr>
          </a:p>
        </p:txBody>
      </p:sp>
      <p:sp>
        <p:nvSpPr>
          <p:cNvPr id="1049292" name="五边形 9"/>
          <p:cNvSpPr/>
          <p:nvPr>
            <p:custDataLst>
              <p:tags r:id="rId12"/>
            </p:custDataLst>
          </p:nvPr>
        </p:nvSpPr>
        <p:spPr>
          <a:xfrm rot="16200000" flipH="1">
            <a:off x="4350245" y="1629315"/>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4" name="五边形 10"/>
          <p:cNvSpPr/>
          <p:nvPr>
            <p:custDataLst>
              <p:tags r:id="rId13"/>
            </p:custDataLst>
          </p:nvPr>
        </p:nvSpPr>
        <p:spPr>
          <a:xfrm rot="16200000" flipH="1">
            <a:off x="4372033" y="4402215"/>
            <a:ext cx="813383" cy="2234071"/>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6"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298"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0" name="五边形 23"/>
          <p:cNvSpPr/>
          <p:nvPr>
            <p:custDataLst>
              <p:tags r:id="rId16"/>
            </p:custDataLst>
          </p:nvPr>
        </p:nvSpPr>
        <p:spPr>
          <a:xfrm rot="16200000" flipH="1">
            <a:off x="9906298" y="1654307"/>
            <a:ext cx="855618" cy="2488208"/>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2" name="五边形 24"/>
          <p:cNvSpPr/>
          <p:nvPr>
            <p:custDataLst>
              <p:tags r:id="rId17"/>
            </p:custDataLst>
          </p:nvPr>
        </p:nvSpPr>
        <p:spPr>
          <a:xfrm rot="16200000" flipH="1">
            <a:off x="9928087" y="4425926"/>
            <a:ext cx="813383" cy="223552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4"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6"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fontScale="95000" lnSpcReduction="10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建立沟通机制：与孩子建立良好的沟通渠道，关注孩子的情感需求</a:t>
            </a:r>
            <a:endParaRPr sz="2000" err="1">
              <a:solidFill>
                <a:schemeClr val="tx1">
                  <a:lumMod val="75000"/>
                  <a:lumOff val="25000"/>
                </a:schemeClr>
              </a:solidFill>
              <a:latin typeface="+mn-ea"/>
              <a:ea typeface="+mn-ea"/>
              <a:cs typeface="+mn-ea"/>
              <a:sym typeface="+mn-lt"/>
            </a:endParaRPr>
          </a:p>
        </p:txBody>
      </p:sp>
      <p:sp>
        <p:nvSpPr>
          <p:cNvPr id="10493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培养自主能力：鼓励孩子独立思考和自主行动</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350" name="文本占位符 1"/>
          <p:cNvSpPr>
            <a:spLocks noGrp="1"/>
          </p:cNvSpPr>
          <p:nvPr>
            <p:ph type="body" idx="3"/>
            <p:custDataLst>
              <p:tags r:id="rId2"/>
            </p:custDataLst>
          </p:nvPr>
        </p:nvSpPr>
        <p:spPr/>
        <p:txBody>
          <a:bodyPr/>
          <a:lstStyle/>
          <a:p>
            <a:r>
              <a:rPr lang="zh-CN" altLang="en-US"/>
              <a:t>PART-03</a:t>
            </a:r>
            <a:endParaRPr lang="zh-CN" altLang="en-US"/>
          </a:p>
        </p:txBody>
      </p:sp>
      <p:sp>
        <p:nvSpPr>
          <p:cNvPr id="1049352" name="标题 3"/>
          <p:cNvSpPr>
            <a:spLocks noGrp="1"/>
          </p:cNvSpPr>
          <p:nvPr>
            <p:ph type="title" idx="2"/>
            <p:custDataLst>
              <p:tags r:id="rId3"/>
            </p:custDataLst>
          </p:nvPr>
        </p:nvSpPr>
        <p:spPr/>
        <p:txBody>
          <a:bodyPr/>
          <a:lstStyle/>
          <a:p>
            <a:r>
              <a:rPr lang="zh-CN" altLang="en-US"/>
              <a:t>学校教育的引导</a:t>
            </a:r>
            <a:endParaRPr lang="zh-CN" altLang="en-US"/>
          </a:p>
        </p:txBody>
      </p:sp>
    </p:spTree>
    <p:custDataLst>
      <p:tags r:id="rId4"/>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396" name="标题 2"/>
          <p:cNvSpPr>
            <a:spLocks noGrp="1"/>
          </p:cNvSpPr>
          <p:nvPr>
            <p:ph type="title" idx="2"/>
          </p:nvPr>
        </p:nvSpPr>
        <p:spPr/>
        <p:txBody>
          <a:bodyPr>
            <a:normAutofit fontScale="94444"/>
          </a:bodyPr>
          <a:lstStyle/>
          <a:p>
            <a:r>
              <a:rPr lang="zh-CN" altLang="en-US"/>
              <a:t>课程设置与生活习惯教育的结合</a:t>
            </a:r>
            <a:endParaRPr lang="zh-CN" altLang="en-US"/>
          </a:p>
        </p:txBody>
      </p:sp>
      <p:sp>
        <p:nvSpPr>
          <p:cNvPr id="1049398" name="弧形 58"/>
          <p:cNvSpPr/>
          <p:nvPr>
            <p:custDataLst>
              <p:tags r:id="rId2"/>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p>
        </p:txBody>
      </p:sp>
      <p:sp>
        <p:nvSpPr>
          <p:cNvPr id="1049400" name="弧形 57"/>
          <p:cNvSpPr/>
          <p:nvPr>
            <p:custDataLst>
              <p:tags r:id="rId3"/>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MiSans Normal"/>
                <a:ea typeface="+mn-ea"/>
                <a:cs typeface="+mn-cs"/>
              </a:defRPr>
            </a:lvl1pPr>
            <a:lvl2pPr marL="457200" algn="l" defTabSz="914400" rtl="0" eaLnBrk="1" latinLnBrk="0" hangingPunct="1">
              <a:defRPr sz="1800" kern="1200">
                <a:solidFill>
                  <a:srgbClr val="000000"/>
                </a:solidFill>
                <a:latin typeface="MiSans Normal"/>
                <a:ea typeface="+mn-ea"/>
                <a:cs typeface="+mn-cs"/>
              </a:defRPr>
            </a:lvl2pPr>
            <a:lvl3pPr marL="914400" algn="l" defTabSz="914400" rtl="0" eaLnBrk="1" latinLnBrk="0" hangingPunct="1">
              <a:defRPr sz="1800" kern="1200">
                <a:solidFill>
                  <a:srgbClr val="000000"/>
                </a:solidFill>
                <a:latin typeface="MiSans Normal"/>
                <a:ea typeface="+mn-ea"/>
                <a:cs typeface="+mn-cs"/>
              </a:defRPr>
            </a:lvl3pPr>
            <a:lvl4pPr marL="1371600" algn="l" defTabSz="914400" rtl="0" eaLnBrk="1" latinLnBrk="0" hangingPunct="1">
              <a:defRPr sz="1800" kern="1200">
                <a:solidFill>
                  <a:srgbClr val="000000"/>
                </a:solidFill>
                <a:latin typeface="MiSans Normal"/>
                <a:ea typeface="+mn-ea"/>
                <a:cs typeface="+mn-cs"/>
              </a:defRPr>
            </a:lvl4pPr>
            <a:lvl5pPr marL="1828800" algn="l" defTabSz="914400" rtl="0" eaLnBrk="1" latinLnBrk="0" hangingPunct="1">
              <a:defRPr sz="1800" kern="1200">
                <a:solidFill>
                  <a:srgbClr val="000000"/>
                </a:solidFill>
                <a:latin typeface="MiSans Normal"/>
                <a:ea typeface="+mn-ea"/>
                <a:cs typeface="+mn-cs"/>
              </a:defRPr>
            </a:lvl5pPr>
            <a:lvl6pPr marL="2286000" algn="l" defTabSz="914400" rtl="0" eaLnBrk="1" latinLnBrk="0" hangingPunct="1">
              <a:defRPr sz="1800" kern="1200">
                <a:solidFill>
                  <a:srgbClr val="000000"/>
                </a:solidFill>
                <a:latin typeface="MiSans Normal"/>
                <a:ea typeface="+mn-ea"/>
                <a:cs typeface="+mn-cs"/>
              </a:defRPr>
            </a:lvl6pPr>
            <a:lvl7pPr marL="2743200" algn="l" defTabSz="914400" rtl="0" eaLnBrk="1" latinLnBrk="0" hangingPunct="1">
              <a:defRPr sz="1800" kern="1200">
                <a:solidFill>
                  <a:srgbClr val="000000"/>
                </a:solidFill>
                <a:latin typeface="MiSans Normal"/>
                <a:ea typeface="+mn-ea"/>
                <a:cs typeface="+mn-cs"/>
              </a:defRPr>
            </a:lvl7pPr>
            <a:lvl8pPr marL="3200400" algn="l" defTabSz="914400" rtl="0" eaLnBrk="1" latinLnBrk="0" hangingPunct="1">
              <a:defRPr sz="1800" kern="1200">
                <a:solidFill>
                  <a:srgbClr val="000000"/>
                </a:solidFill>
                <a:latin typeface="MiSans Normal"/>
                <a:ea typeface="+mn-ea"/>
                <a:cs typeface="+mn-cs"/>
              </a:defRPr>
            </a:lvl8pPr>
            <a:lvl9pPr marL="3657600" algn="l" defTabSz="914400" rtl="0" eaLnBrk="1" latinLnBrk="0" hangingPunct="1">
              <a:defRPr sz="1800" kern="1200">
                <a:solidFill>
                  <a:srgbClr val="000000"/>
                </a:solidFill>
                <a:latin typeface="MiSans Normal"/>
                <a:ea typeface="+mn-ea"/>
                <a:cs typeface="+mn-cs"/>
              </a:defRPr>
            </a:lvl9pPr>
          </a:lstStyle>
          <a:p>
            <a:pPr algn="ctr"/>
            <a:endParaRPr lang="zh-CN" altLang="en-US"/>
          </a:p>
        </p:txBody>
      </p:sp>
      <p:sp>
        <p:nvSpPr>
          <p:cNvPr id="1049402" name="椭圆 22"/>
          <p:cNvSpPr/>
          <p:nvPr>
            <p:custDataLst>
              <p:tags r:id="rId4"/>
            </p:custDataLst>
          </p:nvPr>
        </p:nvSpPr>
        <p:spPr>
          <a:xfrm>
            <a:off x="8448899" y="2410627"/>
            <a:ext cx="2918746" cy="2918746"/>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04" name="椭圆 23"/>
          <p:cNvSpPr/>
          <p:nvPr>
            <p:custDataLst>
              <p:tags r:id="rId5"/>
            </p:custDataLst>
          </p:nvPr>
        </p:nvSpPr>
        <p:spPr>
          <a:xfrm>
            <a:off x="8835066" y="2468739"/>
            <a:ext cx="394024" cy="394024"/>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06" name="正文"/>
          <p:cNvSpPr txBox="1"/>
          <p:nvPr>
            <p:custDataLst>
              <p:tags r:id="rId6"/>
            </p:custDataLst>
          </p:nvPr>
        </p:nvSpPr>
        <p:spPr>
          <a:xfrm>
            <a:off x="8901614"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家校合作，共同推进生活习惯教育</a:t>
            </a:r>
            <a:endParaRPr lang="zh-CN" altLang="en-US" sz="1200" spc="150">
              <a:solidFill>
                <a:srgbClr val="FFFFFF"/>
              </a:solidFill>
              <a:latin typeface="+mn-ea"/>
              <a:sym typeface="+mn-ea"/>
            </a:endParaRPr>
          </a:p>
        </p:txBody>
      </p:sp>
      <p:sp>
        <p:nvSpPr>
          <p:cNvPr id="1049408" name="椭圆 24"/>
          <p:cNvSpPr/>
          <p:nvPr>
            <p:custDataLst>
              <p:tags r:id="rId7"/>
            </p:custDataLst>
          </p:nvPr>
        </p:nvSpPr>
        <p:spPr>
          <a:xfrm>
            <a:off x="6016610" y="2410627"/>
            <a:ext cx="2918746" cy="2918746"/>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10" name="椭圆 25"/>
          <p:cNvSpPr/>
          <p:nvPr>
            <p:custDataLst>
              <p:tags r:id="rId8"/>
            </p:custDataLst>
          </p:nvPr>
        </p:nvSpPr>
        <p:spPr>
          <a:xfrm>
            <a:off x="6401840" y="2468739"/>
            <a:ext cx="394024" cy="394024"/>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12" name="正文"/>
          <p:cNvSpPr txBox="1"/>
          <p:nvPr>
            <p:custDataLst>
              <p:tags r:id="rId9"/>
            </p:custDataLst>
          </p:nvPr>
        </p:nvSpPr>
        <p:spPr>
          <a:xfrm>
            <a:off x="6469325"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开展主题活动，强化生活习惯教育</a:t>
            </a:r>
            <a:endParaRPr lang="zh-CN" altLang="en-US" sz="1200" spc="150">
              <a:solidFill>
                <a:schemeClr val="tx1">
                  <a:lumMod val="65000"/>
                  <a:lumOff val="35000"/>
                </a:schemeClr>
              </a:solidFill>
              <a:latin typeface="+mn-ea"/>
              <a:sym typeface="+mn-ea"/>
            </a:endParaRPr>
          </a:p>
        </p:txBody>
      </p:sp>
      <p:sp>
        <p:nvSpPr>
          <p:cNvPr id="1049414" name="椭圆 7"/>
          <p:cNvSpPr/>
          <p:nvPr>
            <p:custDataLst>
              <p:tags r:id="rId10"/>
            </p:custDataLst>
          </p:nvPr>
        </p:nvSpPr>
        <p:spPr>
          <a:xfrm>
            <a:off x="3584322" y="2410627"/>
            <a:ext cx="2918746" cy="2918746"/>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16" name="椭圆 9"/>
          <p:cNvSpPr/>
          <p:nvPr>
            <p:custDataLst>
              <p:tags r:id="rId11"/>
            </p:custDataLst>
          </p:nvPr>
        </p:nvSpPr>
        <p:spPr>
          <a:xfrm>
            <a:off x="3969551" y="2468739"/>
            <a:ext cx="394024" cy="394024"/>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18" name="正文"/>
          <p:cNvSpPr txBox="1"/>
          <p:nvPr>
            <p:custDataLst>
              <p:tags r:id="rId12"/>
            </p:custDataLst>
          </p:nvPr>
        </p:nvSpPr>
        <p:spPr>
          <a:xfrm>
            <a:off x="4037037"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结合学科特点进行生活习惯教育</a:t>
            </a:r>
            <a:endParaRPr lang="zh-CN" altLang="en-US" sz="1200" spc="150">
              <a:solidFill>
                <a:srgbClr val="FFFFFF"/>
              </a:solidFill>
              <a:latin typeface="+mn-ea"/>
              <a:sym typeface="+mn-ea"/>
            </a:endParaRPr>
          </a:p>
        </p:txBody>
      </p:sp>
      <p:sp>
        <p:nvSpPr>
          <p:cNvPr id="1049420" name="椭圆 5"/>
          <p:cNvSpPr/>
          <p:nvPr>
            <p:custDataLst>
              <p:tags r:id="rId13"/>
            </p:custDataLst>
          </p:nvPr>
        </p:nvSpPr>
        <p:spPr>
          <a:xfrm>
            <a:off x="875530" y="2410627"/>
            <a:ext cx="2918746" cy="2918746"/>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22" name="椭圆 4"/>
          <p:cNvSpPr/>
          <p:nvPr>
            <p:custDataLst>
              <p:tags r:id="rId14"/>
            </p:custDataLst>
          </p:nvPr>
        </p:nvSpPr>
        <p:spPr>
          <a:xfrm>
            <a:off x="1260759" y="2468739"/>
            <a:ext cx="394024" cy="394024"/>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a:ea typeface="+mn-ea"/>
                <a:cs typeface="+mn-cs"/>
              </a:defRPr>
            </a:lvl1pPr>
            <a:lvl2pPr marL="457200" algn="l" defTabSz="914400" rtl="0" eaLnBrk="1" latinLnBrk="0" hangingPunct="1">
              <a:defRPr sz="1800" kern="1200">
                <a:solidFill>
                  <a:srgbClr val="FFFFFF"/>
                </a:solidFill>
                <a:latin typeface="MiSans Normal"/>
                <a:ea typeface="+mn-ea"/>
                <a:cs typeface="+mn-cs"/>
              </a:defRPr>
            </a:lvl2pPr>
            <a:lvl3pPr marL="914400" algn="l" defTabSz="914400" rtl="0" eaLnBrk="1" latinLnBrk="0" hangingPunct="1">
              <a:defRPr sz="1800" kern="1200">
                <a:solidFill>
                  <a:srgbClr val="FFFFFF"/>
                </a:solidFill>
                <a:latin typeface="MiSans Normal"/>
                <a:ea typeface="+mn-ea"/>
                <a:cs typeface="+mn-cs"/>
              </a:defRPr>
            </a:lvl3pPr>
            <a:lvl4pPr marL="1371600" algn="l" defTabSz="914400" rtl="0" eaLnBrk="1" latinLnBrk="0" hangingPunct="1">
              <a:defRPr sz="1800" kern="1200">
                <a:solidFill>
                  <a:srgbClr val="FFFFFF"/>
                </a:solidFill>
                <a:latin typeface="MiSans Normal"/>
                <a:ea typeface="+mn-ea"/>
                <a:cs typeface="+mn-cs"/>
              </a:defRPr>
            </a:lvl4pPr>
            <a:lvl5pPr marL="1828800" algn="l" defTabSz="914400" rtl="0" eaLnBrk="1" latinLnBrk="0" hangingPunct="1">
              <a:defRPr sz="1800" kern="1200">
                <a:solidFill>
                  <a:srgbClr val="FFFFFF"/>
                </a:solidFill>
                <a:latin typeface="MiSans Normal"/>
                <a:ea typeface="+mn-ea"/>
                <a:cs typeface="+mn-cs"/>
              </a:defRPr>
            </a:lvl5pPr>
            <a:lvl6pPr marL="2286000" algn="l" defTabSz="914400" rtl="0" eaLnBrk="1" latinLnBrk="0" hangingPunct="1">
              <a:defRPr sz="1800" kern="1200">
                <a:solidFill>
                  <a:srgbClr val="FFFFFF"/>
                </a:solidFill>
                <a:latin typeface="MiSans Normal"/>
                <a:ea typeface="+mn-ea"/>
                <a:cs typeface="+mn-cs"/>
              </a:defRPr>
            </a:lvl6pPr>
            <a:lvl7pPr marL="2743200" algn="l" defTabSz="914400" rtl="0" eaLnBrk="1" latinLnBrk="0" hangingPunct="1">
              <a:defRPr sz="1800" kern="1200">
                <a:solidFill>
                  <a:srgbClr val="FFFFFF"/>
                </a:solidFill>
                <a:latin typeface="MiSans Normal"/>
                <a:ea typeface="+mn-ea"/>
                <a:cs typeface="+mn-cs"/>
              </a:defRPr>
            </a:lvl7pPr>
            <a:lvl8pPr marL="3200400" algn="l" defTabSz="914400" rtl="0" eaLnBrk="1" latinLnBrk="0" hangingPunct="1">
              <a:defRPr sz="1800" kern="1200">
                <a:solidFill>
                  <a:srgbClr val="FFFFFF"/>
                </a:solidFill>
                <a:latin typeface="MiSans Normal"/>
                <a:ea typeface="+mn-ea"/>
                <a:cs typeface="+mn-cs"/>
              </a:defRPr>
            </a:lvl8pPr>
            <a:lvl9pPr marL="3657600" algn="l" defTabSz="914400" rtl="0" eaLnBrk="1" latinLnBrk="0" hangingPunct="1">
              <a:defRPr sz="1800" kern="1200">
                <a:solidFill>
                  <a:srgbClr val="FFFFFF"/>
                </a:solidFill>
                <a:latin typeface="MiSans Normal"/>
                <a:ea typeface="+mn-ea"/>
                <a:cs typeface="+mn-cs"/>
              </a:defRPr>
            </a:lvl9pPr>
          </a:lstStyle>
          <a:p>
            <a:pPr algn="ctr"/>
            <a:endParaRPr lang="zh-CN" altLang="en-US"/>
          </a:p>
        </p:txBody>
      </p:sp>
      <p:sp>
        <p:nvSpPr>
          <p:cNvPr id="1049424" name="正文"/>
          <p:cNvSpPr txBox="1"/>
          <p:nvPr>
            <p:custDataLst>
              <p:tags r:id="rId15"/>
            </p:custDataLst>
          </p:nvPr>
        </p:nvSpPr>
        <p:spPr>
          <a:xfrm>
            <a:off x="1328245" y="3253258"/>
            <a:ext cx="2013141" cy="13847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生活习惯教育纳入课程设置</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464" name="标题 2"/>
          <p:cNvSpPr>
            <a:spLocks noGrp="1"/>
          </p:cNvSpPr>
          <p:nvPr>
            <p:ph type="title" idx="2"/>
          </p:nvPr>
        </p:nvSpPr>
        <p:spPr/>
        <p:txBody>
          <a:bodyPr>
            <a:normAutofit fontScale="94444"/>
          </a:bodyPr>
          <a:lstStyle/>
          <a:p>
            <a:r>
              <a:rPr lang="zh-CN" altLang="en-US"/>
              <a:t>校园文化对学生生活习惯的影响</a:t>
            </a:r>
            <a:endParaRPr lang="zh-CN" altLang="en-US"/>
          </a:p>
        </p:txBody>
      </p:sp>
      <p:sp>
        <p:nvSpPr>
          <p:cNvPr id="1049466"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8"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0"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2"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4"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29"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6"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8"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80"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1"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2"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3"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4"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86"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88"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7"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0"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9"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2"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1"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4"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6"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8"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500"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502"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校园环境：整洁有序的校园环境有助于培养学生的卫生习惯</a:t>
            </a:r>
            <a:endParaRPr lang="zh-CN" altLang="en-US" sz="1200" spc="150">
              <a:solidFill>
                <a:schemeClr val="tx1">
                  <a:lumMod val="65000"/>
                  <a:lumOff val="35000"/>
                </a:schemeClr>
              </a:solidFill>
              <a:latin typeface="+mn-ea"/>
              <a:sym typeface="+mn-ea"/>
            </a:endParaRPr>
          </a:p>
        </p:txBody>
      </p:sp>
      <p:sp>
        <p:nvSpPr>
          <p:cNvPr id="1049504"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教师榜样：教师的言传身教对学生生活习惯的养成具有重要影响</a:t>
            </a:r>
            <a:endParaRPr lang="zh-CN" altLang="en-US" sz="1200" spc="150">
              <a:solidFill>
                <a:schemeClr val="tx1">
                  <a:lumMod val="65000"/>
                  <a:lumOff val="35000"/>
                </a:schemeClr>
              </a:solidFill>
              <a:latin typeface="+mn-ea"/>
              <a:sym typeface="+mn-ea"/>
            </a:endParaRPr>
          </a:p>
        </p:txBody>
      </p:sp>
      <p:sp>
        <p:nvSpPr>
          <p:cNvPr id="1049506"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校园活动：丰富多彩的校园活动有助于培养学生的团队协作能力和自主管理能力</a:t>
            </a:r>
            <a:endParaRPr lang="zh-CN" altLang="en-US" sz="1200" spc="150">
              <a:solidFill>
                <a:schemeClr val="tx1">
                  <a:lumMod val="65000"/>
                  <a:lumOff val="35000"/>
                </a:schemeClr>
              </a:solidFill>
              <a:latin typeface="+mn-ea"/>
              <a:sym typeface="+mn-ea"/>
            </a:endParaRPr>
          </a:p>
        </p:txBody>
      </p:sp>
      <p:sp>
        <p:nvSpPr>
          <p:cNvPr id="1049508"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校规校纪：严格的校规校纪有助于培养学生的纪律观念和时间管理能力</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548" name="标题 2"/>
          <p:cNvSpPr>
            <a:spLocks noGrp="1"/>
          </p:cNvSpPr>
          <p:nvPr>
            <p:ph type="title" idx="2"/>
          </p:nvPr>
        </p:nvSpPr>
        <p:spPr/>
        <p:txBody>
          <a:bodyPr>
            <a:normAutofit fontScale="94444"/>
          </a:bodyPr>
          <a:lstStyle/>
          <a:p>
            <a:r>
              <a:rPr lang="zh-CN" altLang="en-US"/>
              <a:t>教师对学生生活习惯的引导和帮助</a:t>
            </a:r>
            <a:endParaRPr lang="zh-CN" altLang="en-US"/>
          </a:p>
        </p:txBody>
      </p:sp>
      <p:sp>
        <p:nvSpPr>
          <p:cNvPr id="1049550"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树立榜样：教师自身要具备良好的生活习惯，成为学生的楷模。</a:t>
            </a:r>
            <a:endParaRPr lang="zh-CN" altLang="en-US" sz="1200" spc="150">
              <a:solidFill>
                <a:schemeClr val="tx1">
                  <a:lumMod val="65000"/>
                  <a:lumOff val="35000"/>
                </a:schemeClr>
              </a:solidFill>
              <a:latin typeface="+mn-ea"/>
              <a:sym typeface="+mn-ea"/>
            </a:endParaRPr>
          </a:p>
        </p:txBody>
      </p:sp>
      <p:sp>
        <p:nvSpPr>
          <p:cNvPr id="1049552"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明确要求：教师应对学生的生活习惯有明确的要求和期望。</a:t>
            </a:r>
            <a:endParaRPr lang="zh-CN" altLang="en-US" sz="1200" spc="150">
              <a:solidFill>
                <a:schemeClr val="tx1">
                  <a:lumMod val="65000"/>
                  <a:lumOff val="35000"/>
                </a:schemeClr>
              </a:solidFill>
              <a:latin typeface="+mn-ea"/>
              <a:sym typeface="+mn-ea"/>
            </a:endParaRPr>
          </a:p>
        </p:txBody>
      </p:sp>
      <p:sp>
        <p:nvSpPr>
          <p:cNvPr id="1049554"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引导实践：教师可以通过课堂教学、课外活动等多种方式引导学生养成良好的生活习惯。</a:t>
            </a:r>
            <a:endParaRPr lang="zh-CN" altLang="en-US" sz="1200" spc="150">
              <a:solidFill>
                <a:schemeClr val="tx1">
                  <a:lumMod val="65000"/>
                  <a:lumOff val="35000"/>
                </a:schemeClr>
              </a:solidFill>
              <a:latin typeface="+mn-ea"/>
              <a:sym typeface="+mn-ea"/>
            </a:endParaRPr>
          </a:p>
        </p:txBody>
      </p:sp>
      <p:sp>
        <p:nvSpPr>
          <p:cNvPr id="1049556"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及时反馈：教师应对学生的进步和良好表现给予及时的肯定和鼓励，同时对不良习惯进行纠正和引导。</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https://d.book118.com/398061107110006026</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ISCONTENTSTITLE" val="0"/>
  <p:tag name="KSO_WM_UNIT_ISNUMDGMTITLE" val="0"/>
  <p:tag name="KSO_WM_UNIT_LAYERLEVEL" val="1"/>
  <p:tag name="KSO_WM_UNIT_NOCLEAR" val="0"/>
  <p:tag name="KSO_WM_UNIT_PRESET_TEXT" val="汇报人：稻小壳"/>
  <p:tag name="KSO_WM_UNIT_SUBTYPE" val="b"/>
  <p:tag name="KSO_WM_UNIT_TYPE" val="f"/>
  <p:tag name="KSO_WM_UNIT_VALUE" val="11"/>
</p:tagLst>
</file>

<file path=ppt/tags/tag1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EXT_FILL_FORE_SCHEMECOLOR_INDEX" val="6"/>
  <p:tag name="KSO_WM_UNIT_TEXT_FILL_FORE_SCHEMECOLOR_INDEX_BRIGHTNESS" val="0"/>
  <p:tag name="KSO_WM_UNIT_TEXT_FILL_TYPE" val="1"/>
  <p:tag name="KSO_WM_UNIT_TYPE" val="b"/>
  <p:tag name="KSO_WM_UNIT_VALUE" val="17"/>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3.xml><?xml version="1.0" encoding="utf-8"?>
<p:tagLst xmlns:p="http://schemas.openxmlformats.org/presentationml/2006/main">
  <p:tag name="KSO_WM_BEAUTIFY_FLAG" val="#wm#"/>
  <p:tag name="KSO_WM_SLIDE_CONTENT_AREA" val="{&quot;left&quot;:&quot;64.60551&quot;,&quot;top&quot;:&quot;122.9434&quot;,&quot;width&quot;:&quot;806.9443&quot;,&quot;height&quot;:&quot;334.4065&quot;}"/>
  <p:tag name="KSO_WM_TAG_VERSION" val="1.0"/>
  <p:tag name="KSO_WM_UNIT_COMPATIBLE" val="0"/>
  <p:tag name="KSO_WM_UNIT_DIAGRAM_ISNUMVISUAL" val="0"/>
  <p:tag name="KSO_WM_UNIT_DIAGRAM_ISREFERUNIT" val="0"/>
  <p:tag name="KSO_WM_UNIT_HIGHLIGHT" val="0"/>
  <p:tag name="KSO_WM_UNIT_ID" val="_3**1"/>
  <p:tag name="KSO_WM_UNIT_INDEX" val="1"/>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CONTENT"/>
  <p:tag name="KSO_WM_UNIT_TYPE" val="a"/>
  <p:tag name="KSO_WM_UNIT_VALUE" val="10"/>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01"/>
  <p:tag name="KSO_WM_UNIT_TYPE" val="e"/>
  <p:tag name="KSO_WM_UNIT_VALUE" val="6"/>
</p:tagLst>
</file>

<file path=ppt/tags/tag3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f"/>
  <p:tag name="KSO_WM_UNIT_VALUE" val="60"/>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f"/>
  <p:tag name="KSO_WM_UNIT_VALUE" val="60"/>
</p:tagLst>
</file>

<file path=ppt/tags/tag4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h_f"/>
  <p:tag name="KSO_WM_UNIT_VALUE" val="60"/>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添加标题"/>
  <p:tag name="KSO_WM_UNIT_TYPE" val="h_a"/>
  <p:tag name="KSO_WM_UNIT_VALUE" val="10"/>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h_f"/>
  <p:tag name="KSO_WM_UNIT_VALUE" val="60"/>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添加标题"/>
  <p:tag name="KSO_WM_UNIT_TYPE" val="h_a"/>
  <p:tag name="KSO_WM_UNIT_VALUE" val="10"/>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f"/>
  <p:tag name="KSO_WM_UNIT_VALUE" val="60"/>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7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8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
  <p:tag name="KSO_WM_UNIT_TYPE" val="a"/>
  <p:tag name="KSO_WM_UNIT_VALUE" val="10"/>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ISCONTENTSTITLE" val="0"/>
  <p:tag name="KSO_WM_UNIT_ISNUMDGMTITLE" val="0"/>
  <p:tag name="KSO_WM_UNIT_LAYERLEVEL" val="1"/>
  <p:tag name="KSO_WM_UNIT_NOCLEAR" val="0"/>
  <p:tag name="KSO_WM_UNIT_PRESET_TEXT" val="汇报人：稻小壳"/>
  <p:tag name="KSO_WM_UNIT_SUBTYPE" val="b"/>
  <p:tag name="KSO_WM_UNIT_TYPE" val="f"/>
  <p:tag name="KSO_WM_UNIT_VALUE" val="1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5.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_0**"/>
  <p:tag name="KSO_WM_UNIT_LAYERLEVEL" val="1"/>
</p:tagLst>
</file>

<file path=ppt/tags/tag96.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_0**"/>
  <p:tag name="KSO_WM_UNIT_LAYERLEVEL" val="1"/>
</p:tagLst>
</file>

<file path=ppt/tags/tag97.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259"/>
  <p:tag name="KSO_WM_TEMPLATE_MASTER_TYPE" val="0"/>
  <p:tag name="KSO_WM_TEMPLATE_SUBCATEGORY" val="29"/>
  <p:tag name="KSO_WM_TEMPLATE_THUMBS_INDEX" val="1、9"/>
</p:tagLst>
</file>

<file path=ppt/tags/tag98.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CONTENT_GROUP_TYPE" val="contentchip"/>
  <p:tag name="KSO_WM_UNIT_DIAGRAM_ISNUMVISUAL" val="0"/>
  <p:tag name="KSO_WM_UNIT_DIAGRAM_ISREFERUNIT" val="0"/>
  <p:tag name="KSO_WM_UNIT_HIGHLIGHT" val="0"/>
  <p:tag name="KSO_WM_UNIT_ID" val="custom20230259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9.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1*f*1"/>
  <p:tag name="KSO_WM_UNIT_INDEX" val="1"/>
  <p:tag name="KSO_WM_UNIT_ISCONTENTSTITLE" val="0"/>
  <p:tag name="KSO_WM_UNIT_ISNUMDGMTITLE" val="0"/>
  <p:tag name="KSO_WM_UNIT_LAYERLEVEL" val="1"/>
  <p:tag name="KSO_WM_UNIT_NOCLEAR" val="0"/>
  <p:tag name="KSO_WM_UNIT_PRESET_TEXT" val="汇报人：WPS"/>
  <p:tag name="KSO_WM_UNIT_SUBTYPE" val="b"/>
  <p:tag name="KSO_WM_UNIT_TYPE" val="f"/>
  <p:tag name="KSO_WM_UNIT_VALUE" val="11"/>
</p:tagLst>
</file>

<file path=ppt/tags/tag100.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CONTENT_GROUP_TYPE" val="contentchip"/>
  <p:tag name="KSO_WM_UNIT_DIAGRAM_ISNUMVISUAL" val="0"/>
  <p:tag name="KSO_WM_UNIT_DIAGRAM_ISREFERUNIT" val="0"/>
  <p:tag name="KSO_WM_UNIT_HIGHLIGHT" val="0"/>
  <p:tag name="KSO_WM_UNIT_ID" val="custom20230259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EXT_FILL_FORE_SCHEMECOLOR_INDEX" val="6"/>
  <p:tag name="KSO_WM_UNIT_TEXT_FILL_FORE_SCHEMECOLOR_INDEX_BRIGHTNESS" val="0"/>
  <p:tag name="KSO_WM_UNIT_TEXT_FILL_TYPE" val="1"/>
  <p:tag name="KSO_WM_UNIT_TYPE" val="b"/>
  <p:tag name="KSO_WM_UNIT_VALUE" val="17"/>
</p:tagLst>
</file>

<file path=ppt/tags/tag101.xml><?xml version="1.0" encoding="utf-8"?>
<p:tagLst xmlns:p="http://schemas.openxmlformats.org/presentationml/2006/main">
  <p:tag name="KSO_WM_BEAUTIFY_FLAG" val="#wm#"/>
  <p:tag name="KSO_WM_SLIDE_CONTENT_AREA" val="{&quot;left&quot;:&quot;115.4&quot;,&quot;top&quot;:&quot;72.4&quot;,&quot;width&quot;:&quot;732.2&quot;,&quot;height&quot;:&quot;358&quot;}"/>
  <p:tag name="KSO_WM_SLIDE_ID" val="custom20230259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259"/>
  <p:tag name="KSO_WM_TEMPLATE_MASTER_TYPE" val="0"/>
  <p:tag name="KSO_WM_TEMPLATE_SUBCATEGORY" val="29"/>
  <p:tag name="KSO_WM_TEMPLATE_THUMBS_INDEX" val="1、9"/>
</p:tagLst>
</file>

<file path=ppt/tags/tag10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a*1"/>
  <p:tag name="KSO_WM_UNIT_INDEX" val="1"/>
  <p:tag name="KSO_WM_UNIT_ISCONTENTSTITLE" val="1"/>
  <p:tag name="KSO_WM_UNIT_ISNUMDGMTITLE" val="0"/>
  <p:tag name="KSO_WM_UNIT_LAYERLEVEL" val="1"/>
  <p:tag name="KSO_WM_UNIT_NOCLEAR" val="0"/>
  <p:tag name="KSO_WM_UNIT_PRESET_TEXT" val="CONTENT"/>
  <p:tag name="KSO_WM_UNIT_TYPE" val="a"/>
  <p:tag name="KSO_WM_UNIT_VALUE" val="10"/>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2_1"/>
  <p:tag name="KSO_WM_UNIT_INDEX" val="1_2_1"/>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1_1"/>
  <p:tag name="KSO_WM_UNIT_INDEX" val="1_1_1"/>
  <p:tag name="KSO_WM_UNIT_LAYERLEVEL" val="1_1_1"/>
  <p:tag name="KSO_WM_UNIT_PRESET_TEXT" val="01"/>
  <p:tag name="KSO_WM_UNIT_SUBTYPE" val="d"/>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a*1_1_1"/>
  <p:tag name="KSO_WM_UNIT_INDEX" val="1_1_1"/>
  <p:tag name="KSO_WM_UNIT_ISCONTENTSTITLE" val="0"/>
  <p:tag name="KSO_WM_UNIT_ISNUMDGMTITLE" val="0"/>
  <p:tag name="KSO_WM_UNIT_LAYERLEVEL" val="1_1_1"/>
  <p:tag name="KSO_WM_UNIT_NOCLEAR" val="0"/>
  <p:tag name="KSO_WM_UNIT_PRESET_TEXT" val="目录标题"/>
  <p:tag name="KSO_WM_UNIT_TYPE" val="l_h_a"/>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1_2"/>
  <p:tag name="KSO_WM_UNIT_INDEX" val="1_1_2"/>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2_2"/>
  <p:tag name="KSO_WM_UNIT_INDEX" val="1_2_2"/>
  <p:tag name="KSO_WM_UNIT_LAYERLEVEL" val="1_1_1"/>
  <p:tag name="KSO_WM_UNIT_PRESET_TEXT" val="02"/>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a*1_2_1"/>
  <p:tag name="KSO_WM_UNIT_INDEX" val="1_2_1"/>
  <p:tag name="KSO_WM_UNIT_ISCONTENTSTITLE" val="0"/>
  <p:tag name="KSO_WM_UNIT_ISNUMDGMTITLE" val="0"/>
  <p:tag name="KSO_WM_UNIT_LAYERLEVEL" val="1_1_1"/>
  <p:tag name="KSO_WM_UNIT_NOCLEAR" val="0"/>
  <p:tag name="KSO_WM_UNIT_PRESET_TEXT" val="目录标题"/>
  <p:tag name="KSO_WM_UNIT_TYPE" val="l_h_a"/>
</p:tagLst>
</file>

<file path=ppt/tags/tag1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3_1"/>
  <p:tag name="KSO_WM_UNIT_INDEX" val="1_3_1"/>
  <p:tag name="KSO_WM_UNIT_LAYERLEVEL" val="1_1_1"/>
  <p:tag name="KSO_WM_UNIT_PRESET_TEXT" val="03"/>
  <p:tag name="KSO_WM_UNIT_SUBTYPE" val="d"/>
  <p:tag name="KSO_WM_UNIT_TYPE" val="l_h_i"/>
</p:tagLst>
</file>

<file path=ppt/tags/tag1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a*1_3_1"/>
  <p:tag name="KSO_WM_UNIT_INDEX" val="1_3_1"/>
  <p:tag name="KSO_WM_UNIT_ISCONTENTSTITLE" val="0"/>
  <p:tag name="KSO_WM_UNIT_ISNUMDGMTITLE" val="0"/>
  <p:tag name="KSO_WM_UNIT_LAYERLEVEL" val="1_1_1"/>
  <p:tag name="KSO_WM_UNIT_NOCLEAR" val="0"/>
  <p:tag name="KSO_WM_UNIT_PRESET_TEXT" val="目录标题"/>
  <p:tag name="KSO_WM_UNIT_TYPE" val="l_h_a"/>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3_2"/>
  <p:tag name="KSO_WM_UNIT_INDEX" val="1_3_2"/>
  <p:tag name="KSO_WM_UNIT_LAYERLEVEL" val="1_1_1"/>
  <p:tag name="KSO_WM_UNIT_TYPE" val="l_h_i"/>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4_1"/>
  <p:tag name="KSO_WM_UNIT_INDEX" val="1_4_1"/>
  <p:tag name="KSO_WM_UNIT_LAYERLEVEL" val="1_1_1"/>
  <p:tag name="KSO_WM_UNIT_PRESET_TEXT" val="04"/>
  <p:tag name="KSO_WM_UNIT_SUBTYPE" val="d"/>
  <p:tag name="KSO_WM_UNIT_TYPE" val="l_h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a*1_4_1"/>
  <p:tag name="KSO_WM_UNIT_INDEX" val="1_4_1"/>
  <p:tag name="KSO_WM_UNIT_ISCONTENTSTITLE" val="0"/>
  <p:tag name="KSO_WM_UNIT_ISNUMDGMTITLE" val="0"/>
  <p:tag name="KSO_WM_UNIT_LAYERLEVEL" val="1_1_1"/>
  <p:tag name="KSO_WM_UNIT_NOCLEAR" val="0"/>
  <p:tag name="KSO_WM_UNIT_PRESET_TEXT" val="目录标题"/>
  <p:tag name="KSO_WM_UNIT_TYPE" val="l_h_a"/>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4_2"/>
  <p:tag name="KSO_WM_UNIT_INDEX" val="1_4_2"/>
  <p:tag name="KSO_WM_UNIT_LAYERLEVEL" val="1_1_1"/>
  <p:tag name="KSO_WM_UNIT_TYPE" val="l_h_i"/>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5_1"/>
  <p:tag name="KSO_WM_UNIT_INDEX" val="1_5_1"/>
  <p:tag name="KSO_WM_UNIT_LAYERLEVEL" val="1_1_1"/>
  <p:tag name="KSO_WM_UNIT_PRESET_TEXT" val="05"/>
  <p:tag name="KSO_WM_UNIT_SUBTYPE" val="d"/>
  <p:tag name="KSO_WM_UNIT_TYPE" val="l_h_i"/>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a*1_5_1"/>
  <p:tag name="KSO_WM_UNIT_INDEX" val="1_5_1"/>
  <p:tag name="KSO_WM_UNIT_ISCONTENTSTITLE" val="0"/>
  <p:tag name="KSO_WM_UNIT_ISNUMDGMTITLE" val="0"/>
  <p:tag name="KSO_WM_UNIT_LAYERLEVEL" val="1_1_1"/>
  <p:tag name="KSO_WM_UNIT_NOCLEAR" val="0"/>
  <p:tag name="KSO_WM_UNIT_PRESET_TEXT" val="目录标题"/>
  <p:tag name="KSO_WM_UNIT_TYPE" val="l_h_a"/>
</p:tagLst>
</file>

<file path=ppt/tags/tag11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5_2"/>
  <p:tag name="KSO_WM_UNIT_INDEX" val="1_5_2"/>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6_1"/>
  <p:tag name="KSO_WM_UNIT_INDEX" val="1_6_1"/>
  <p:tag name="KSO_WM_UNIT_LAYERLEVEL" val="1_1_1"/>
  <p:tag name="KSO_WM_UNIT_PRESET_TEXT" val="06"/>
  <p:tag name="KSO_WM_UNIT_SUBTYPE" val="d"/>
  <p:tag name="KSO_WM_UNIT_TYPE" val="l_h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a*1_6_1"/>
  <p:tag name="KSO_WM_UNIT_INDEX" val="1_6_1"/>
  <p:tag name="KSO_WM_UNIT_ISCONTENTSTITLE" val="0"/>
  <p:tag name="KSO_WM_UNIT_ISNUMDGMTITLE" val="0"/>
  <p:tag name="KSO_WM_UNIT_LAYERLEVEL" val="1_1_1"/>
  <p:tag name="KSO_WM_UNIT_NOCLEAR" val="0"/>
  <p:tag name="KSO_WM_UNIT_PRESET_TEXT" val="目录标题"/>
  <p:tag name="KSO_WM_UNIT_TYPE" val="l_h_a"/>
</p:tagLst>
</file>

<file path=ppt/tags/tag12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25,&quot;colorType&quot;:1,&quot;foreColorIndex&quot;:14,&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79.75,&quot;width&quot;:906}"/>
  <p:tag name="KSO_WM_TAG_VERSION" val="1.0"/>
  <p:tag name="KSO_WM_TEMPLATE_CATEGORY" val="custom"/>
  <p:tag name="KSO_WM_TEMPLATE_INDEX" val="20230259"/>
  <p:tag name="KSO_WM_UNIT_COMPATIBLE" val="0"/>
  <p:tag name="KSO_WM_UNIT_DIAGRAM_ISNUMVISUAL" val="0"/>
  <p:tag name="KSO_WM_UNIT_DIAGRAM_ISREFERUNIT" val="0"/>
  <p:tag name="KSO_WM_UNIT_HIGHLIGHT" val="0"/>
  <p:tag name="KSO_WM_UNIT_ID" val="custom20230259_6*l_h_i*1_6_2"/>
  <p:tag name="KSO_WM_UNIT_INDEX" val="1_6_2"/>
  <p:tag name="KSO_WM_UNIT_LAYERLEVEL" val="1_1_1"/>
  <p:tag name="KSO_WM_UNIT_TYPE" val="l_h_i"/>
</p:tagLst>
</file>

<file path=ppt/tags/tag121.xml><?xml version="1.0" encoding="utf-8"?>
<p:tagLst xmlns:p="http://schemas.openxmlformats.org/presentationml/2006/main">
  <p:tag name="KSO_WM_BEAUTIFY_FLAG" val="#wm#"/>
  <p:tag name="KSO_WM_DIAGRAM_GROUP_CODE" val="l1-1"/>
  <p:tag name="KSO_WM_SLIDE_DIAGTYPE" val="l"/>
  <p:tag name="KSO_WM_SLIDE_ID" val="custom20230259_6"/>
  <p:tag name="KSO_WM_SLIDE_INDEX" val="6"/>
  <p:tag name="KSO_WM_SLIDE_ITEM_CNT" val="6"/>
  <p:tag name="KSO_WM_SLIDE_LAYOUT" val="a_l"/>
  <p:tag name="KSO_WM_SLIDE_LAYOUT_CNT" val="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259"/>
  <p:tag name="KSO_WM_TEMPLATE_MASTER_TYPE" val="0"/>
  <p:tag name="KSO_WM_TEMPLATE_SUBCATEGORY" val="29"/>
</p:tagLst>
</file>

<file path=ppt/tags/tag122.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1"/>
  <p:tag name="KSO_WM_UNIT_CONTENT_GROUP_TYPE" val="contentchip"/>
  <p:tag name="KSO_WM_UNIT_DIAGRAM_ISNUMVISUAL" val="0"/>
  <p:tag name="KSO_WM_UNIT_DIAGRAM_ISREFERUNIT" val="0"/>
  <p:tag name="KSO_WM_UNIT_HIGHLIGHT" val="0"/>
  <p:tag name="KSO_WM_UNIT_ID" val="custom20230259_7*e*1"/>
  <p:tag name="KSO_WM_UNIT_INDEX" val="1"/>
  <p:tag name="KSO_WM_UNIT_LAYERLEVEL" val="1"/>
  <p:tag name="KSO_WM_UNIT_NOCLEAR" val="0"/>
  <p:tag name="KSO_WM_UNIT_PRESET_TEXT" val="PART-01"/>
  <p:tag name="KSO_WM_UNIT_TYPE" val="e"/>
  <p:tag name="KSO_WM_UNIT_VALUE" val="6"/>
</p:tagLst>
</file>

<file path=ppt/tags/tag123.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CONTENT_GROUP_TYPE" val="contentchip"/>
  <p:tag name="KSO_WM_UNIT_DIAGRAM_ISNUMVISUAL" val="0"/>
  <p:tag name="KSO_WM_UNIT_DIAGRAM_ISREFERUNIT" val="0"/>
  <p:tag name="KSO_WM_UNIT_HIGHLIGHT" val="0"/>
  <p:tag name="KSO_WM_UNIT_ID" val="custom20230259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24.xml><?xml version="1.0" encoding="utf-8"?>
<p:tagLst xmlns:p="http://schemas.openxmlformats.org/presentationml/2006/main">
  <p:tag name="KSO_WM_BEAUTIFY_FLAG" val="#wm#"/>
  <p:tag name="KSO_WM_SLIDE_CONTENT_AREA" val="{&quot;left&quot;:&quot;137.35&quot;,&quot;top&quot;:&quot;152.65&quot;,&quot;width&quot;:&quot;731.15&quot;,&quot;height&quot;:&quot;223.6&quot;}"/>
  <p:tag name="KSO_WM_SLIDE_ID" val="custom20230259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59"/>
  <p:tag name="KSO_WM_TEMPLATE_MASTER_TYPE" val="0"/>
  <p:tag name="KSO_WM_TEMPLATE_SUBCATEGORY" val="29"/>
</p:tagLst>
</file>

<file path=ppt/tags/tag12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12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2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3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14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14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14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15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153.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1"/>
  <p:tag name="KSO_WM_UNIT_CONTENT_GROUP_TYPE" val="contentchip"/>
  <p:tag name="KSO_WM_UNIT_DIAGRAM_ISNUMVISUAL" val="0"/>
  <p:tag name="KSO_WM_UNIT_DIAGRAM_ISREFERUNIT" val="0"/>
  <p:tag name="KSO_WM_UNIT_HIGHLIGHT" val="0"/>
  <p:tag name="KSO_WM_UNIT_ID" val="custom20230259_7*e*1"/>
  <p:tag name="KSO_WM_UNIT_INDEX" val="1"/>
  <p:tag name="KSO_WM_UNIT_LAYERLEVEL" val="1"/>
  <p:tag name="KSO_WM_UNIT_NOCLEAR" val="0"/>
  <p:tag name="KSO_WM_UNIT_PRESET_TEXT" val="PART-02"/>
  <p:tag name="KSO_WM_UNIT_TYPE" val="e"/>
  <p:tag name="KSO_WM_UNIT_VALUE" val="6"/>
</p:tagLst>
</file>

<file path=ppt/tags/tag154.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CONTENT_GROUP_TYPE" val="contentchip"/>
  <p:tag name="KSO_WM_UNIT_DIAGRAM_ISNUMVISUAL" val="0"/>
  <p:tag name="KSO_WM_UNIT_DIAGRAM_ISREFERUNIT" val="0"/>
  <p:tag name="KSO_WM_UNIT_HIGHLIGHT" val="0"/>
  <p:tag name="KSO_WM_UNIT_ID" val="custom20230259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55.xml><?xml version="1.0" encoding="utf-8"?>
<p:tagLst xmlns:p="http://schemas.openxmlformats.org/presentationml/2006/main">
  <p:tag name="KSO_WM_BEAUTIFY_FLAG" val="#wm#"/>
  <p:tag name="KSO_WM_SLIDE_CONTENT_AREA" val="{&quot;left&quot;:&quot;137.35&quot;,&quot;top&quot;:&quot;152.65&quot;,&quot;width&quot;:&quot;731.15&quot;,&quot;height&quot;:&quot;223.6&quot;}"/>
  <p:tag name="KSO_WM_SLIDE_ID" val="custom20230259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59"/>
  <p:tag name="KSO_WM_TEMPLATE_MASTER_TYPE" val="0"/>
  <p:tag name="KSO_WM_TEMPLATE_SUBCATEGORY" val="29"/>
</p:tagLst>
</file>

<file path=ppt/tags/tag15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5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58.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7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7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77.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7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79.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8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8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9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9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20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04.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1"/>
  <p:tag name="KSO_WM_UNIT_CONTENT_GROUP_TYPE" val="contentchip"/>
  <p:tag name="KSO_WM_UNIT_DIAGRAM_ISNUMVISUAL" val="0"/>
  <p:tag name="KSO_WM_UNIT_DIAGRAM_ISREFERUNIT" val="0"/>
  <p:tag name="KSO_WM_UNIT_HIGHLIGHT" val="0"/>
  <p:tag name="KSO_WM_UNIT_ID" val="custom20230259_7*e*1"/>
  <p:tag name="KSO_WM_UNIT_INDEX" val="1"/>
  <p:tag name="KSO_WM_UNIT_LAYERLEVEL" val="1"/>
  <p:tag name="KSO_WM_UNIT_NOCLEAR" val="0"/>
  <p:tag name="KSO_WM_UNIT_PRESET_TEXT" val="PART-03"/>
  <p:tag name="KSO_WM_UNIT_TYPE" val="e"/>
  <p:tag name="KSO_WM_UNIT_VALUE" val="6"/>
</p:tagLst>
</file>

<file path=ppt/tags/tag205.xml><?xml version="1.0" encoding="utf-8"?>
<p:tagLst xmlns:p="http://schemas.openxmlformats.org/presentationml/2006/main">
  <p:tag name="KSO_WM_BEAUTIFY_FLAG" val="#wm#"/>
  <p:tag name="KSO_WM_TAG_VERSION" val="1.0"/>
  <p:tag name="KSO_WM_TEMPLATE_CATEGORY" val="custom"/>
  <p:tag name="KSO_WM_TEMPLATE_INDEX" val="20230259"/>
  <p:tag name="KSO_WM_UNIT_COMPATIBLE" val="0"/>
  <p:tag name="KSO_WM_UNIT_CONTENT_GROUP_TYPE" val="contentchip"/>
  <p:tag name="KSO_WM_UNIT_DIAGRAM_ISNUMVISUAL" val="0"/>
  <p:tag name="KSO_WM_UNIT_DIAGRAM_ISREFERUNIT" val="0"/>
  <p:tag name="KSO_WM_UNIT_HIGHLIGHT" val="0"/>
  <p:tag name="KSO_WM_UNIT_ID" val="custom20230259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06.xml><?xml version="1.0" encoding="utf-8"?>
<p:tagLst xmlns:p="http://schemas.openxmlformats.org/presentationml/2006/main">
  <p:tag name="KSO_WM_BEAUTIFY_FLAG" val="#wm#"/>
  <p:tag name="KSO_WM_SLIDE_CONTENT_AREA" val="{&quot;left&quot;:&quot;137.35&quot;,&quot;top&quot;:&quot;152.65&quot;,&quot;width&quot;:&quot;731.15&quot;,&quot;height&quot;:&quot;223.6&quot;}"/>
  <p:tag name="KSO_WM_SLIDE_ID" val="custom20230259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59"/>
  <p:tag name="KSO_WM_TEMPLATE_MASTER_TYPE" val="0"/>
  <p:tag name="KSO_WM_TEMPLATE_SUBCATEGORY" val="29"/>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20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209.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2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12.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213.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15.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2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18.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21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2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22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22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22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22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22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22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22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23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23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23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23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23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23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23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23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23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23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24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24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24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243.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244.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245.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24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00122070312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25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77">
      <a:dk1>
        <a:sysClr val="windowText" lastClr="000000"/>
      </a:dk1>
      <a:lt1>
        <a:sysClr val="window" lastClr="FFFFFF"/>
      </a:lt1>
      <a:dk2>
        <a:srgbClr val="283B19"/>
      </a:dk2>
      <a:lt2>
        <a:srgbClr val="E3EDE4"/>
      </a:lt2>
      <a:accent1>
        <a:srgbClr val="548235"/>
      </a:accent1>
      <a:accent2>
        <a:srgbClr val="507952"/>
      </a:accent2>
      <a:accent3>
        <a:srgbClr val="4C706E"/>
      </a:accent3>
      <a:accent4>
        <a:srgbClr val="48688B"/>
      </a:accent4>
      <a:accent5>
        <a:srgbClr val="445FA7"/>
      </a:accent5>
      <a:accent6>
        <a:srgbClr val="4056C4"/>
      </a:accent6>
      <a:hlink>
        <a:srgbClr val="0563C1"/>
      </a:hlink>
      <a:folHlink>
        <a:srgbClr val="954F72"/>
      </a:folHlink>
    </a:clrScheme>
    <a:fontScheme name="自定义 21">
      <a:majorFont>
        <a:latin typeface="MiSans Heavy"/>
        <a:ea typeface="MiSans Heavy"/>
        <a:cs typeface="Arial"/>
      </a:majorFont>
      <a:minorFont>
        <a:latin typeface="MiSans Normal"/>
        <a:ea typeface="MiSans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2</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MiSans Heavy</vt:lpstr>
      <vt:lpstr>MiSans Normal</vt:lpstr>
      <vt:lpstr>Wingdings</vt:lpstr>
      <vt:lpstr>Calibri Light</vt:lpstr>
      <vt:lpstr>宋体</vt:lpstr>
      <vt:lpstr>微软雅黑</vt:lpstr>
      <vt:lpstr>Office Theme</vt:lpstr>
      <vt:lpstr>培养小学生良好生活习惯的方法</vt:lpstr>
      <vt:lpstr>目录</vt:lpstr>
      <vt:lpstr>生活习惯的重要性</vt:lpstr>
      <vt:lpstr>生活习惯对小学生的影响</vt:lpstr>
      <vt:lpstr>培养良好生活习惯的必要性</vt:lpstr>
      <vt:lpstr>家庭教育的作用</vt:lpstr>
      <vt:lpstr>家长的榜样作用</vt:lpstr>
      <vt:lpstr>家庭环境的营造</vt:lpstr>
      <vt:lpstr>家庭教育的原则和方法</vt:lpstr>
      <vt:lpstr>学校教育的引导</vt:lpstr>
      <vt:lpstr>课程设置与生活习惯教育的结合</vt:lpstr>
      <vt:lpstr>校园文化对学生生活习惯的影响</vt:lpstr>
      <vt:lpstr>教师对学生生活习惯的引导和帮助</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2024-09-04T02:09:00.402</cp:lastPrinted>
  <dcterms:created xsi:type="dcterms:W3CDTF">2024-09-03T18:09:00Z</dcterms:created>
  <dcterms:modified xsi:type="dcterms:W3CDTF">2024-09-03T18:09:02Z</dcterms:modified>
</cp:coreProperties>
</file>