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3BAD-5E64-426A-96F4-354BB208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04AE7-795A-4EDC-8BEA-E831B75D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81DF-4743-4A2A-BC8F-508EE508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57169-2B2D-43F3-971B-924F29CF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FD99C-626D-4F78-A90C-8698AE55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26E7E-8935-4331-A3D8-8CF8B493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19B65-6470-4860-9978-CAAD25E9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4961B-C2D1-4F03-A831-5DB903EEF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08190-6F6E-4006-9002-B668A82F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53A9A-A900-4549-819E-A071837D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BB59C-9E5D-4BA7-A373-E8D9D54F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2047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大手术患者观察要点及护理措施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心理护理与家庭参与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生理状况评估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包括患者的年龄、性别、身高、体重、BMI等指标，以及心肺功能、肝肾功能、凝血功能等生理状况的全面评估。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详细了解患者的既往病史、手术史、过敏史等相关信息，特别注意是否有高血压、糖尿病、冠心病等慢性疾病。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进行全面的体格检查，包括神经系统、呼吸系统、心血管系统、消化系统等方面的检查，以评估患者的手术耐受能力。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根据手术的复杂程度、手术部位、预计手术时间等因素，对手术类型进行评估，以确定相应的护理措施。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针对患者可能出现的并发症，如感染、出血、血栓形成等，进行风险评估，并制定相应的预防措施。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根据患者的生理状况、手术类型等因素，评估麻醉风险，并与麻醉师进行充分沟通，确保手术安全。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手术类型与风险分析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针对患者可能出现的焦虑、恐惧等心理问题，给予关心和支持，帮助患者建立积极的应对态度，增强手术信心。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向患者及家属详细介绍手术的目的、方法、预期效果及可能的风险，使患者及家属对手术有充分的认识和理解。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指导患者进行术前准备，包括个人卫生、饮食调整、术前用药等方面的注意事项，确保手术的顺利进行。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术中观察与监测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持续监测患者心电图，及时发现心律失常、心肌缺血等异常情况。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定时测量患者血压，保持血压在正常范围，避免过高或过低的血压对患者造成不良影响。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观察患者呼吸频率、节律和深度，确保呼吸道通畅，及时发现呼吸抑制、呼吸困难等问题。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根据手术部位和手术方式，评估患者的出血量，及时采取止血措施。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根据患者出血量、尿量、中心静脉压等指标，合理调整输液速度和输液量，维持患者内环境稳定。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出血量与输液管理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通过观察患者意识状态、瞳孔大小、肌松程度等指标，评估麻醉深度是否适宜。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根据患者疼痛评分、面部表情、呼吸频率等指标，评估镇痛效果是否满意，及时调整镇痛药物用量。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麻醉深度与镇痛效果评估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术后恢复与并发症预防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持续监测患者的心率、血压、呼吸、体温等生命体征，确保其在术后能够平稳过渡。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准确记录各项生命体征数据，以便医生及时了解患者病情变化，调整治疗方案。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一旦发现生命体征异常波动，如心率增快、血压下降等，应立即通知医生并采取相应措施。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生命体征平稳过渡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定期对患者进行疼痛评估，了解疼痛部位、性质和程度，为制定个性化镇痛方案提供依据。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根据医嘱给予患者适当的镇痛药物，以减轻术后疼痛，提高患者舒适度。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采用物理疗法、心理疗法等非药物镇痛方法，帮助患者缓解术后疼痛。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https://d.book118.com/398062047117006045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2024-09-26T09:50:57.626</cp:lastPrinted>
  <dcterms:created xsi:type="dcterms:W3CDTF">2024-09-26T01:50:57Z</dcterms:created>
  <dcterms:modified xsi:type="dcterms:W3CDTF">2024-09-26T01:50:59Z</dcterms:modified>
</cp:coreProperties>
</file>