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41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614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BA69E-CBD7-4E41-B02E-69D399F20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01AB9-1C12-4180-AA00-3F990EFDF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F2AE8-2316-46D2-AA21-7DF933C30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8727F-C079-47C3-BE18-176B27370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3F46E3-5F2B-49FF-9296-5CEB4E99D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49EDC0-AFDB-4CC0-921C-B5798A59F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86464E-604A-4EE2-8EAA-1C940F483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440742-E256-4834-8922-315BBAA1F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9A09F-9A7B-4EC7-99CB-C2EFE8FF9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99F6F-BC91-4967-AC06-684762105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29B55-E0D0-41F5-BEF2-D2F4FD8E4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402" r:id="rId2"/>
    <p:sldLayoutId id="2147490403" r:id="rId3"/>
    <p:sldLayoutId id="2147490404" r:id="rId4"/>
    <p:sldLayoutId id="2147490405" r:id="rId5"/>
    <p:sldLayoutId id="2147490406" r:id="rId6"/>
    <p:sldLayoutId id="2147490407" r:id="rId7"/>
    <p:sldLayoutId id="2147490408" r:id="rId8"/>
    <p:sldLayoutId id="2147490409" r:id="rId9"/>
    <p:sldLayoutId id="2147490410" r:id="rId10"/>
    <p:sldLayoutId id="214749041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2.xml" /><Relationship Id="rId11" Type="http://schemas.openxmlformats.org/officeDocument/2006/relationships/tags" Target="../tags/tag423.xml" /><Relationship Id="rId12" Type="http://schemas.openxmlformats.org/officeDocument/2006/relationships/tags" Target="../tags/tag424.xml" /><Relationship Id="rId13" Type="http://schemas.openxmlformats.org/officeDocument/2006/relationships/tags" Target="../tags/tag425.xml" /><Relationship Id="rId2" Type="http://schemas.openxmlformats.org/officeDocument/2006/relationships/tags" Target="../tags/tag414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tags" Target="../tags/tag417.xml" /><Relationship Id="rId6" Type="http://schemas.openxmlformats.org/officeDocument/2006/relationships/tags" Target="../tags/tag418.xml" /><Relationship Id="rId7" Type="http://schemas.openxmlformats.org/officeDocument/2006/relationships/tags" Target="../tags/tag419.xml" /><Relationship Id="rId8" Type="http://schemas.openxmlformats.org/officeDocument/2006/relationships/tags" Target="../tags/tag420.xml" /><Relationship Id="rId9" Type="http://schemas.openxmlformats.org/officeDocument/2006/relationships/tags" Target="../tags/tag4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4.xml" /><Relationship Id="rId11" Type="http://schemas.openxmlformats.org/officeDocument/2006/relationships/tags" Target="../tags/tag435.xml" /><Relationship Id="rId12" Type="http://schemas.openxmlformats.org/officeDocument/2006/relationships/tags" Target="../tags/tag436.xml" /><Relationship Id="rId13" Type="http://schemas.openxmlformats.org/officeDocument/2006/relationships/tags" Target="../tags/tag437.xml" /><Relationship Id="rId14" Type="http://schemas.openxmlformats.org/officeDocument/2006/relationships/tags" Target="../tags/tag438.xml" /><Relationship Id="rId15" Type="http://schemas.openxmlformats.org/officeDocument/2006/relationships/tags" Target="../tags/tag439.xml" /><Relationship Id="rId16" Type="http://schemas.openxmlformats.org/officeDocument/2006/relationships/tags" Target="../tags/tag440.xml" /><Relationship Id="rId2" Type="http://schemas.openxmlformats.org/officeDocument/2006/relationships/tags" Target="../tags/tag426.xml" /><Relationship Id="rId3" Type="http://schemas.openxmlformats.org/officeDocument/2006/relationships/tags" Target="../tags/tag427.xml" /><Relationship Id="rId4" Type="http://schemas.openxmlformats.org/officeDocument/2006/relationships/tags" Target="../tags/tag428.xml" /><Relationship Id="rId5" Type="http://schemas.openxmlformats.org/officeDocument/2006/relationships/tags" Target="../tags/tag429.xml" /><Relationship Id="rId6" Type="http://schemas.openxmlformats.org/officeDocument/2006/relationships/tags" Target="../tags/tag430.xml" /><Relationship Id="rId7" Type="http://schemas.openxmlformats.org/officeDocument/2006/relationships/tags" Target="../tags/tag431.xml" /><Relationship Id="rId8" Type="http://schemas.openxmlformats.org/officeDocument/2006/relationships/tags" Target="../tags/tag432.xml" /><Relationship Id="rId9" Type="http://schemas.openxmlformats.org/officeDocument/2006/relationships/tags" Target="../tags/tag4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9.xml" /><Relationship Id="rId11" Type="http://schemas.openxmlformats.org/officeDocument/2006/relationships/tags" Target="../tags/tag450.xml" /><Relationship Id="rId12" Type="http://schemas.openxmlformats.org/officeDocument/2006/relationships/tags" Target="../tags/tag451.xml" /><Relationship Id="rId13" Type="http://schemas.openxmlformats.org/officeDocument/2006/relationships/tags" Target="../tags/tag452.xml" /><Relationship Id="rId14" Type="http://schemas.openxmlformats.org/officeDocument/2006/relationships/tags" Target="../tags/tag453.xml" /><Relationship Id="rId15" Type="http://schemas.openxmlformats.org/officeDocument/2006/relationships/tags" Target="../tags/tag454.xml" /><Relationship Id="rId16" Type="http://schemas.openxmlformats.org/officeDocument/2006/relationships/tags" Target="../tags/tag455.xml" /><Relationship Id="rId17" Type="http://schemas.openxmlformats.org/officeDocument/2006/relationships/tags" Target="../tags/tag456.xml" /><Relationship Id="rId18" Type="http://schemas.openxmlformats.org/officeDocument/2006/relationships/tags" Target="../tags/tag457.xml" /><Relationship Id="rId19" Type="http://schemas.openxmlformats.org/officeDocument/2006/relationships/tags" Target="../tags/tag458.xml" /><Relationship Id="rId2" Type="http://schemas.openxmlformats.org/officeDocument/2006/relationships/tags" Target="../tags/tag441.xml" /><Relationship Id="rId20" Type="http://schemas.openxmlformats.org/officeDocument/2006/relationships/tags" Target="../tags/tag459.xml" /><Relationship Id="rId21" Type="http://schemas.openxmlformats.org/officeDocument/2006/relationships/tags" Target="../tags/tag460.xml" /><Relationship Id="rId22" Type="http://schemas.openxmlformats.org/officeDocument/2006/relationships/tags" Target="../tags/tag461.xml" /><Relationship Id="rId23" Type="http://schemas.openxmlformats.org/officeDocument/2006/relationships/tags" Target="../tags/tag462.xml" /><Relationship Id="rId24" Type="http://schemas.openxmlformats.org/officeDocument/2006/relationships/tags" Target="../tags/tag463.xml" /><Relationship Id="rId25" Type="http://schemas.openxmlformats.org/officeDocument/2006/relationships/tags" Target="../tags/tag464.xml" /><Relationship Id="rId26" Type="http://schemas.openxmlformats.org/officeDocument/2006/relationships/tags" Target="../tags/tag465.xml" /><Relationship Id="rId3" Type="http://schemas.openxmlformats.org/officeDocument/2006/relationships/tags" Target="../tags/tag442.xml" /><Relationship Id="rId4" Type="http://schemas.openxmlformats.org/officeDocument/2006/relationships/tags" Target="../tags/tag443.xml" /><Relationship Id="rId5" Type="http://schemas.openxmlformats.org/officeDocument/2006/relationships/tags" Target="../tags/tag444.xml" /><Relationship Id="rId6" Type="http://schemas.openxmlformats.org/officeDocument/2006/relationships/tags" Target="../tags/tag445.xml" /><Relationship Id="rId7" Type="http://schemas.openxmlformats.org/officeDocument/2006/relationships/tags" Target="../tags/tag446.xml" /><Relationship Id="rId8" Type="http://schemas.openxmlformats.org/officeDocument/2006/relationships/tags" Target="../tags/tag447.xml" /><Relationship Id="rId9" Type="http://schemas.openxmlformats.org/officeDocument/2006/relationships/tags" Target="../tags/tag4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66.xml" /><Relationship Id="rId3" Type="http://schemas.openxmlformats.org/officeDocument/2006/relationships/tags" Target="../tags/tag467.xml" /><Relationship Id="rId4" Type="http://schemas.openxmlformats.org/officeDocument/2006/relationships/tags" Target="../tags/tag468.xml" /><Relationship Id="rId5" Type="http://schemas.openxmlformats.org/officeDocument/2006/relationships/tags" Target="../tags/tag469.xml" /><Relationship Id="rId6" Type="http://schemas.openxmlformats.org/officeDocument/2006/relationships/tags" Target="../tags/tag470.xml" /><Relationship Id="rId7" Type="http://schemas.openxmlformats.org/officeDocument/2006/relationships/tags" Target="../tags/tag471.xml" /><Relationship Id="rId8" Type="http://schemas.openxmlformats.org/officeDocument/2006/relationships/tags" Target="../tags/tag472.xml" /><Relationship Id="rId9" Type="http://schemas.openxmlformats.org/officeDocument/2006/relationships/tags" Target="../tags/tag4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74.xml" /><Relationship Id="rId4" Type="http://schemas.openxmlformats.org/officeDocument/2006/relationships/tags" Target="../tags/tag475.xml" /><Relationship Id="rId5" Type="http://schemas.openxmlformats.org/officeDocument/2006/relationships/tags" Target="../tags/tag4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5.xml" /><Relationship Id="rId11" Type="http://schemas.openxmlformats.org/officeDocument/2006/relationships/tags" Target="../tags/tag486.xml" /><Relationship Id="rId12" Type="http://schemas.openxmlformats.org/officeDocument/2006/relationships/tags" Target="../tags/tag487.xml" /><Relationship Id="rId13" Type="http://schemas.openxmlformats.org/officeDocument/2006/relationships/tags" Target="../tags/tag488.xml" /><Relationship Id="rId14" Type="http://schemas.openxmlformats.org/officeDocument/2006/relationships/tags" Target="../tags/tag489.xml" /><Relationship Id="rId15" Type="http://schemas.openxmlformats.org/officeDocument/2006/relationships/tags" Target="../tags/tag490.xml" /><Relationship Id="rId16" Type="http://schemas.openxmlformats.org/officeDocument/2006/relationships/tags" Target="../tags/tag491.xml" /><Relationship Id="rId17" Type="http://schemas.openxmlformats.org/officeDocument/2006/relationships/tags" Target="../tags/tag492.xml" /><Relationship Id="rId18" Type="http://schemas.openxmlformats.org/officeDocument/2006/relationships/tags" Target="../tags/tag493.xml" /><Relationship Id="rId19" Type="http://schemas.openxmlformats.org/officeDocument/2006/relationships/tags" Target="../tags/tag494.xml" /><Relationship Id="rId2" Type="http://schemas.openxmlformats.org/officeDocument/2006/relationships/tags" Target="../tags/tag477.xml" /><Relationship Id="rId20" Type="http://schemas.openxmlformats.org/officeDocument/2006/relationships/tags" Target="../tags/tag495.xml" /><Relationship Id="rId21" Type="http://schemas.openxmlformats.org/officeDocument/2006/relationships/tags" Target="../tags/tag496.xml" /><Relationship Id="rId22" Type="http://schemas.openxmlformats.org/officeDocument/2006/relationships/tags" Target="../tags/tag497.xml" /><Relationship Id="rId23" Type="http://schemas.openxmlformats.org/officeDocument/2006/relationships/tags" Target="../tags/tag498.xml" /><Relationship Id="rId24" Type="http://schemas.openxmlformats.org/officeDocument/2006/relationships/tags" Target="../tags/tag499.xml" /><Relationship Id="rId25" Type="http://schemas.openxmlformats.org/officeDocument/2006/relationships/tags" Target="../tags/tag500.xml" /><Relationship Id="rId26" Type="http://schemas.openxmlformats.org/officeDocument/2006/relationships/tags" Target="../tags/tag501.xml" /><Relationship Id="rId27" Type="http://schemas.openxmlformats.org/officeDocument/2006/relationships/tags" Target="../tags/tag502.xml" /><Relationship Id="rId28" Type="http://schemas.openxmlformats.org/officeDocument/2006/relationships/tags" Target="../tags/tag503.xml" /><Relationship Id="rId29" Type="http://schemas.openxmlformats.org/officeDocument/2006/relationships/tags" Target="../tags/tag504.xml" /><Relationship Id="rId3" Type="http://schemas.openxmlformats.org/officeDocument/2006/relationships/tags" Target="../tags/tag478.xml" /><Relationship Id="rId30" Type="http://schemas.openxmlformats.org/officeDocument/2006/relationships/tags" Target="../tags/tag505.xml" /><Relationship Id="rId4" Type="http://schemas.openxmlformats.org/officeDocument/2006/relationships/tags" Target="../tags/tag479.xml" /><Relationship Id="rId5" Type="http://schemas.openxmlformats.org/officeDocument/2006/relationships/tags" Target="../tags/tag480.xml" /><Relationship Id="rId6" Type="http://schemas.openxmlformats.org/officeDocument/2006/relationships/tags" Target="../tags/tag481.xml" /><Relationship Id="rId7" Type="http://schemas.openxmlformats.org/officeDocument/2006/relationships/tags" Target="../tags/tag482.xml" /><Relationship Id="rId8" Type="http://schemas.openxmlformats.org/officeDocument/2006/relationships/tags" Target="../tags/tag483.xml" /><Relationship Id="rId9" Type="http://schemas.openxmlformats.org/officeDocument/2006/relationships/tags" Target="../tags/tag4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06.xml" /><Relationship Id="rId3" Type="http://schemas.openxmlformats.org/officeDocument/2006/relationships/tags" Target="../tags/tag507.xml" /><Relationship Id="rId4" Type="http://schemas.openxmlformats.org/officeDocument/2006/relationships/tags" Target="../tags/tag508.xml" /><Relationship Id="rId5" Type="http://schemas.openxmlformats.org/officeDocument/2006/relationships/tags" Target="../tags/tag509.xml" /><Relationship Id="rId6" Type="http://schemas.openxmlformats.org/officeDocument/2006/relationships/tags" Target="../tags/tag510.xml" /><Relationship Id="rId7" Type="http://schemas.openxmlformats.org/officeDocument/2006/relationships/tags" Target="../tags/tag511.xml" /><Relationship Id="rId8" Type="http://schemas.openxmlformats.org/officeDocument/2006/relationships/tags" Target="../tags/tag512.xml" /><Relationship Id="rId9" Type="http://schemas.openxmlformats.org/officeDocument/2006/relationships/tags" Target="../tags/tag5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2.xml" /><Relationship Id="rId11" Type="http://schemas.openxmlformats.org/officeDocument/2006/relationships/tags" Target="../tags/tag523.xml" /><Relationship Id="rId12" Type="http://schemas.openxmlformats.org/officeDocument/2006/relationships/tags" Target="../tags/tag524.xml" /><Relationship Id="rId13" Type="http://schemas.openxmlformats.org/officeDocument/2006/relationships/tags" Target="../tags/tag525.xml" /><Relationship Id="rId14" Type="http://schemas.openxmlformats.org/officeDocument/2006/relationships/tags" Target="../tags/tag526.xml" /><Relationship Id="rId15" Type="http://schemas.openxmlformats.org/officeDocument/2006/relationships/tags" Target="../tags/tag527.xml" /><Relationship Id="rId16" Type="http://schemas.openxmlformats.org/officeDocument/2006/relationships/tags" Target="../tags/tag528.xml" /><Relationship Id="rId17" Type="http://schemas.openxmlformats.org/officeDocument/2006/relationships/tags" Target="../tags/tag529.xml" /><Relationship Id="rId18" Type="http://schemas.openxmlformats.org/officeDocument/2006/relationships/tags" Target="../tags/tag530.xml" /><Relationship Id="rId19" Type="http://schemas.openxmlformats.org/officeDocument/2006/relationships/tags" Target="../tags/tag531.xml" /><Relationship Id="rId2" Type="http://schemas.openxmlformats.org/officeDocument/2006/relationships/tags" Target="../tags/tag514.xml" /><Relationship Id="rId3" Type="http://schemas.openxmlformats.org/officeDocument/2006/relationships/tags" Target="../tags/tag515.xml" /><Relationship Id="rId4" Type="http://schemas.openxmlformats.org/officeDocument/2006/relationships/tags" Target="../tags/tag516.xml" /><Relationship Id="rId5" Type="http://schemas.openxmlformats.org/officeDocument/2006/relationships/tags" Target="../tags/tag517.xml" /><Relationship Id="rId6" Type="http://schemas.openxmlformats.org/officeDocument/2006/relationships/tags" Target="../tags/tag518.xml" /><Relationship Id="rId7" Type="http://schemas.openxmlformats.org/officeDocument/2006/relationships/tags" Target="../tags/tag519.xml" /><Relationship Id="rId8" Type="http://schemas.openxmlformats.org/officeDocument/2006/relationships/tags" Target="../tags/tag520.xml" /><Relationship Id="rId9" Type="http://schemas.openxmlformats.org/officeDocument/2006/relationships/tags" Target="../tags/tag5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0.xml" /><Relationship Id="rId11" Type="http://schemas.openxmlformats.org/officeDocument/2006/relationships/tags" Target="../tags/tag541.xml" /><Relationship Id="rId12" Type="http://schemas.openxmlformats.org/officeDocument/2006/relationships/tags" Target="../tags/tag542.xml" /><Relationship Id="rId13" Type="http://schemas.openxmlformats.org/officeDocument/2006/relationships/tags" Target="../tags/tag543.xml" /><Relationship Id="rId14" Type="http://schemas.openxmlformats.org/officeDocument/2006/relationships/tags" Target="../tags/tag544.xml" /><Relationship Id="rId15" Type="http://schemas.openxmlformats.org/officeDocument/2006/relationships/tags" Target="../tags/tag545.xml" /><Relationship Id="rId16" Type="http://schemas.openxmlformats.org/officeDocument/2006/relationships/tags" Target="../tags/tag546.xml" /><Relationship Id="rId17" Type="http://schemas.openxmlformats.org/officeDocument/2006/relationships/tags" Target="../tags/tag547.xml" /><Relationship Id="rId2" Type="http://schemas.openxmlformats.org/officeDocument/2006/relationships/tags" Target="../tags/tag532.xml" /><Relationship Id="rId3" Type="http://schemas.openxmlformats.org/officeDocument/2006/relationships/tags" Target="../tags/tag533.xml" /><Relationship Id="rId4" Type="http://schemas.openxmlformats.org/officeDocument/2006/relationships/tags" Target="../tags/tag534.xml" /><Relationship Id="rId5" Type="http://schemas.openxmlformats.org/officeDocument/2006/relationships/tags" Target="../tags/tag535.xml" /><Relationship Id="rId6" Type="http://schemas.openxmlformats.org/officeDocument/2006/relationships/tags" Target="../tags/tag536.xml" /><Relationship Id="rId7" Type="http://schemas.openxmlformats.org/officeDocument/2006/relationships/tags" Target="../tags/tag537.xml" /><Relationship Id="rId8" Type="http://schemas.openxmlformats.org/officeDocument/2006/relationships/tags" Target="../tags/tag538.xml" /><Relationship Id="rId9" Type="http://schemas.openxmlformats.org/officeDocument/2006/relationships/tags" Target="../tags/tag53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548.xml" /><Relationship Id="rId4" Type="http://schemas.openxmlformats.org/officeDocument/2006/relationships/tags" Target="../tags/tag549.xml" /><Relationship Id="rId5" Type="http://schemas.openxmlformats.org/officeDocument/2006/relationships/tags" Target="../tags/tag55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59.xml" /><Relationship Id="rId11" Type="http://schemas.openxmlformats.org/officeDocument/2006/relationships/tags" Target="../tags/tag560.xml" /><Relationship Id="rId12" Type="http://schemas.openxmlformats.org/officeDocument/2006/relationships/tags" Target="../tags/tag561.xml" /><Relationship Id="rId13" Type="http://schemas.openxmlformats.org/officeDocument/2006/relationships/tags" Target="../tags/tag562.xml" /><Relationship Id="rId14" Type="http://schemas.openxmlformats.org/officeDocument/2006/relationships/tags" Target="../tags/tag563.xml" /><Relationship Id="rId15" Type="http://schemas.openxmlformats.org/officeDocument/2006/relationships/tags" Target="../tags/tag564.xml" /><Relationship Id="rId16" Type="http://schemas.openxmlformats.org/officeDocument/2006/relationships/tags" Target="../tags/tag565.xml" /><Relationship Id="rId17" Type="http://schemas.openxmlformats.org/officeDocument/2006/relationships/tags" Target="../tags/tag566.xml" /><Relationship Id="rId2" Type="http://schemas.openxmlformats.org/officeDocument/2006/relationships/tags" Target="../tags/tag551.xml" /><Relationship Id="rId3" Type="http://schemas.openxmlformats.org/officeDocument/2006/relationships/tags" Target="../tags/tag552.xml" /><Relationship Id="rId4" Type="http://schemas.openxmlformats.org/officeDocument/2006/relationships/tags" Target="../tags/tag553.xml" /><Relationship Id="rId5" Type="http://schemas.openxmlformats.org/officeDocument/2006/relationships/tags" Target="../tags/tag554.xml" /><Relationship Id="rId6" Type="http://schemas.openxmlformats.org/officeDocument/2006/relationships/tags" Target="../tags/tag555.xml" /><Relationship Id="rId7" Type="http://schemas.openxmlformats.org/officeDocument/2006/relationships/tags" Target="../tags/tag556.xml" /><Relationship Id="rId8" Type="http://schemas.openxmlformats.org/officeDocument/2006/relationships/tags" Target="../tags/tag557.xml" /><Relationship Id="rId9" Type="http://schemas.openxmlformats.org/officeDocument/2006/relationships/tags" Target="../tags/tag55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75.xml" /><Relationship Id="rId11" Type="http://schemas.openxmlformats.org/officeDocument/2006/relationships/tags" Target="../tags/tag576.xml" /><Relationship Id="rId12" Type="http://schemas.openxmlformats.org/officeDocument/2006/relationships/tags" Target="../tags/tag577.xml" /><Relationship Id="rId13" Type="http://schemas.openxmlformats.org/officeDocument/2006/relationships/tags" Target="../tags/tag578.xml" /><Relationship Id="rId14" Type="http://schemas.openxmlformats.org/officeDocument/2006/relationships/tags" Target="../tags/tag579.xml" /><Relationship Id="rId15" Type="http://schemas.openxmlformats.org/officeDocument/2006/relationships/tags" Target="../tags/tag580.xml" /><Relationship Id="rId16" Type="http://schemas.openxmlformats.org/officeDocument/2006/relationships/tags" Target="../tags/tag581.xml" /><Relationship Id="rId17" Type="http://schemas.openxmlformats.org/officeDocument/2006/relationships/tags" Target="../tags/tag582.xml" /><Relationship Id="rId18" Type="http://schemas.openxmlformats.org/officeDocument/2006/relationships/tags" Target="../tags/tag583.xml" /><Relationship Id="rId19" Type="http://schemas.openxmlformats.org/officeDocument/2006/relationships/tags" Target="../tags/tag584.xml" /><Relationship Id="rId2" Type="http://schemas.openxmlformats.org/officeDocument/2006/relationships/tags" Target="../tags/tag567.xml" /><Relationship Id="rId20" Type="http://schemas.openxmlformats.org/officeDocument/2006/relationships/tags" Target="../tags/tag585.xml" /><Relationship Id="rId21" Type="http://schemas.openxmlformats.org/officeDocument/2006/relationships/tags" Target="../tags/tag586.xml" /><Relationship Id="rId22" Type="http://schemas.openxmlformats.org/officeDocument/2006/relationships/tags" Target="../tags/tag587.xml" /><Relationship Id="rId23" Type="http://schemas.openxmlformats.org/officeDocument/2006/relationships/tags" Target="../tags/tag588.xml" /><Relationship Id="rId24" Type="http://schemas.openxmlformats.org/officeDocument/2006/relationships/tags" Target="../tags/tag589.xml" /><Relationship Id="rId25" Type="http://schemas.openxmlformats.org/officeDocument/2006/relationships/tags" Target="../tags/tag590.xml" /><Relationship Id="rId26" Type="http://schemas.openxmlformats.org/officeDocument/2006/relationships/tags" Target="../tags/tag591.xml" /><Relationship Id="rId27" Type="http://schemas.openxmlformats.org/officeDocument/2006/relationships/tags" Target="../tags/tag592.xml" /><Relationship Id="rId28" Type="http://schemas.openxmlformats.org/officeDocument/2006/relationships/tags" Target="../tags/tag593.xml" /><Relationship Id="rId29" Type="http://schemas.openxmlformats.org/officeDocument/2006/relationships/tags" Target="../tags/tag594.xml" /><Relationship Id="rId3" Type="http://schemas.openxmlformats.org/officeDocument/2006/relationships/tags" Target="../tags/tag568.xml" /><Relationship Id="rId30" Type="http://schemas.openxmlformats.org/officeDocument/2006/relationships/tags" Target="../tags/tag595.xml" /><Relationship Id="rId4" Type="http://schemas.openxmlformats.org/officeDocument/2006/relationships/tags" Target="../tags/tag569.xml" /><Relationship Id="rId5" Type="http://schemas.openxmlformats.org/officeDocument/2006/relationships/tags" Target="../tags/tag570.xml" /><Relationship Id="rId6" Type="http://schemas.openxmlformats.org/officeDocument/2006/relationships/tags" Target="../tags/tag571.xml" /><Relationship Id="rId7" Type="http://schemas.openxmlformats.org/officeDocument/2006/relationships/tags" Target="../tags/tag572.xml" /><Relationship Id="rId8" Type="http://schemas.openxmlformats.org/officeDocument/2006/relationships/tags" Target="../tags/tag573.xml" /><Relationship Id="rId9" Type="http://schemas.openxmlformats.org/officeDocument/2006/relationships/tags" Target="../tags/tag57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04.xml" /><Relationship Id="rId11" Type="http://schemas.openxmlformats.org/officeDocument/2006/relationships/tags" Target="../tags/tag605.xml" /><Relationship Id="rId12" Type="http://schemas.openxmlformats.org/officeDocument/2006/relationships/tags" Target="../tags/tag606.xml" /><Relationship Id="rId13" Type="http://schemas.openxmlformats.org/officeDocument/2006/relationships/tags" Target="../tags/tag607.xml" /><Relationship Id="rId14" Type="http://schemas.openxmlformats.org/officeDocument/2006/relationships/tags" Target="../tags/tag608.xml" /><Relationship Id="rId15" Type="http://schemas.openxmlformats.org/officeDocument/2006/relationships/tags" Target="../tags/tag609.xml" /><Relationship Id="rId16" Type="http://schemas.openxmlformats.org/officeDocument/2006/relationships/tags" Target="../tags/tag610.xml" /><Relationship Id="rId17" Type="http://schemas.openxmlformats.org/officeDocument/2006/relationships/tags" Target="../tags/tag611.xml" /><Relationship Id="rId18" Type="http://schemas.openxmlformats.org/officeDocument/2006/relationships/tags" Target="../tags/tag612.xml" /><Relationship Id="rId19" Type="http://schemas.openxmlformats.org/officeDocument/2006/relationships/tags" Target="../tags/tag613.xml" /><Relationship Id="rId2" Type="http://schemas.openxmlformats.org/officeDocument/2006/relationships/tags" Target="../tags/tag596.xml" /><Relationship Id="rId3" Type="http://schemas.openxmlformats.org/officeDocument/2006/relationships/tags" Target="../tags/tag597.xml" /><Relationship Id="rId4" Type="http://schemas.openxmlformats.org/officeDocument/2006/relationships/tags" Target="../tags/tag598.xml" /><Relationship Id="rId5" Type="http://schemas.openxmlformats.org/officeDocument/2006/relationships/tags" Target="../tags/tag599.xml" /><Relationship Id="rId6" Type="http://schemas.openxmlformats.org/officeDocument/2006/relationships/tags" Target="../tags/tag600.xml" /><Relationship Id="rId7" Type="http://schemas.openxmlformats.org/officeDocument/2006/relationships/tags" Target="../tags/tag601.xml" /><Relationship Id="rId8" Type="http://schemas.openxmlformats.org/officeDocument/2006/relationships/tags" Target="../tags/tag602.xml" /><Relationship Id="rId9" Type="http://schemas.openxmlformats.org/officeDocument/2006/relationships/tags" Target="../tags/tag60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6214107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赌场和博彩行业2024年可行性研究报告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行业概况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市场分析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技术可行性分析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经济可行性分析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社会可行性分析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结论与建议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行业概况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行业定义与分类</a:t>
            </a:r>
            <a:endParaRPr lang="zh-CN" altLang="en-US"/>
          </a:p>
        </p:txBody>
      </p:sp>
      <p:sp>
        <p:nvSpPr>
          <p:cNvPr id="10504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4307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408" name="矩形 65"/>
          <p:cNvSpPr/>
          <p:nvPr>
            <p:custDataLst>
              <p:tags r:id="rId3"/>
            </p:custDataLst>
          </p:nvPr>
        </p:nvSpPr>
        <p:spPr>
          <a:xfrm>
            <a:off x="922488" y="1484076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10" name="文本框 66"/>
          <p:cNvSpPr txBox="1"/>
          <p:nvPr>
            <p:custDataLst>
              <p:tags r:id="rId4"/>
            </p:custDataLst>
          </p:nvPr>
        </p:nvSpPr>
        <p:spPr>
          <a:xfrm>
            <a:off x="1325583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赌场：提供各种赌博游戏的场所，包括扑克、骰子、轮盘等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4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3601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14" name="矩形 69"/>
          <p:cNvSpPr/>
          <p:nvPr>
            <p:custDataLst>
              <p:tags r:id="rId6"/>
            </p:custDataLst>
          </p:nvPr>
        </p:nvSpPr>
        <p:spPr>
          <a:xfrm>
            <a:off x="6414750" y="1484076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16" name="文本框 70"/>
          <p:cNvSpPr txBox="1"/>
          <p:nvPr>
            <p:custDataLst>
              <p:tags r:id="rId7"/>
            </p:custDataLst>
          </p:nvPr>
        </p:nvSpPr>
        <p:spPr>
          <a:xfrm>
            <a:off x="6818524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博彩行业：包括赌场、彩票、赛马、体育博彩等各类赌博活动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4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4307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420" name="文本框 74"/>
          <p:cNvSpPr txBox="1"/>
          <p:nvPr>
            <p:custDataLst>
              <p:tags r:id="rId9"/>
            </p:custDataLst>
          </p:nvPr>
        </p:nvSpPr>
        <p:spPr>
          <a:xfrm>
            <a:off x="132558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线上博彩：通过互联网进行的博彩活动，如线上赌场、体育博彩网站等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422" name="矩形 73"/>
          <p:cNvSpPr/>
          <p:nvPr>
            <p:custDataLst>
              <p:tags r:id="rId10"/>
            </p:custDataLst>
          </p:nvPr>
        </p:nvSpPr>
        <p:spPr>
          <a:xfrm>
            <a:off x="922488" y="4181091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9766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26" name="矩形 84"/>
          <p:cNvSpPr/>
          <p:nvPr>
            <p:custDataLst>
              <p:tags r:id="rId12"/>
            </p:custDataLst>
          </p:nvPr>
        </p:nvSpPr>
        <p:spPr>
          <a:xfrm>
            <a:off x="6477078" y="4181091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28" name="文本框 85"/>
          <p:cNvSpPr txBox="1"/>
          <p:nvPr>
            <p:custDataLst>
              <p:tags r:id="rId13"/>
            </p:custDataLst>
          </p:nvPr>
        </p:nvSpPr>
        <p:spPr>
          <a:xfrm>
            <a:off x="688017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线下博彩：在实体场所进行的博彩活动，如赌场、彩票销售点等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4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行业历史与现状</a:t>
            </a:r>
            <a:endParaRPr lang="zh-CN" altLang="en-US"/>
          </a:p>
        </p:txBody>
      </p:sp>
      <p:sp>
        <p:nvSpPr>
          <p:cNvPr id="1050474" name="矩形 38"/>
          <p:cNvSpPr/>
          <p:nvPr>
            <p:custDataLst>
              <p:tags r:id="rId2"/>
            </p:custDataLst>
          </p:nvPr>
        </p:nvSpPr>
        <p:spPr>
          <a:xfrm rot="204112">
            <a:off x="838200" y="1780621"/>
            <a:ext cx="3121583" cy="1630035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76" name="矩形 39"/>
          <p:cNvSpPr/>
          <p:nvPr>
            <p:custDataLst>
              <p:tags r:id="rId3"/>
            </p:custDataLst>
          </p:nvPr>
        </p:nvSpPr>
        <p:spPr>
          <a:xfrm>
            <a:off x="841889" y="1781236"/>
            <a:ext cx="3121583" cy="163003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78" name="TextBox 2"/>
          <p:cNvSpPr txBox="1"/>
          <p:nvPr>
            <p:custDataLst>
              <p:tags r:id="rId4"/>
            </p:custDataLst>
          </p:nvPr>
        </p:nvSpPr>
        <p:spPr>
          <a:xfrm>
            <a:off x="1022663" y="1908516"/>
            <a:ext cx="2773241" cy="134582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赌场和博彩行业的起源：从古埃及、古希腊、古罗马时期的游戏演变而来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480" name="矩形 100"/>
          <p:cNvSpPr/>
          <p:nvPr>
            <p:custDataLst>
              <p:tags r:id="rId5"/>
            </p:custDataLst>
          </p:nvPr>
        </p:nvSpPr>
        <p:spPr>
          <a:xfrm rot="204112">
            <a:off x="4533601" y="1780621"/>
            <a:ext cx="3121583" cy="1630035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82" name="矩形 101"/>
          <p:cNvSpPr/>
          <p:nvPr>
            <p:custDataLst>
              <p:tags r:id="rId6"/>
            </p:custDataLst>
          </p:nvPr>
        </p:nvSpPr>
        <p:spPr>
          <a:xfrm>
            <a:off x="4537291" y="1781236"/>
            <a:ext cx="3121583" cy="163003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84" name="TextBox 2"/>
          <p:cNvSpPr txBox="1"/>
          <p:nvPr>
            <p:custDataLst>
              <p:tags r:id="rId7"/>
            </p:custDataLst>
          </p:nvPr>
        </p:nvSpPr>
        <p:spPr>
          <a:xfrm>
            <a:off x="4718679" y="1908516"/>
            <a:ext cx="2773241" cy="134582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现代赌场和博彩行业的发展：20世纪初开始，主要集中在美国、欧洲和亚洲部分地区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486" name="矩形 122"/>
          <p:cNvSpPr/>
          <p:nvPr>
            <p:custDataLst>
              <p:tags r:id="rId8"/>
            </p:custDataLst>
          </p:nvPr>
        </p:nvSpPr>
        <p:spPr>
          <a:xfrm rot="204112">
            <a:off x="8229003" y="1780621"/>
            <a:ext cx="3121583" cy="1630035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88" name="矩形 123"/>
          <p:cNvSpPr/>
          <p:nvPr>
            <p:custDataLst>
              <p:tags r:id="rId9"/>
            </p:custDataLst>
          </p:nvPr>
        </p:nvSpPr>
        <p:spPr>
          <a:xfrm>
            <a:off x="8232692" y="1781236"/>
            <a:ext cx="3121583" cy="16300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90" name="TextBox 2"/>
          <p:cNvSpPr txBox="1"/>
          <p:nvPr>
            <p:custDataLst>
              <p:tags r:id="rId10"/>
            </p:custDataLst>
          </p:nvPr>
        </p:nvSpPr>
        <p:spPr>
          <a:xfrm>
            <a:off x="8412851" y="1908516"/>
            <a:ext cx="2773241" cy="134582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当前全球赌场和博彩行业的市场规模：超过5000亿美元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492" name="矩形 89"/>
          <p:cNvSpPr/>
          <p:nvPr>
            <p:custDataLst>
              <p:tags r:id="rId11"/>
            </p:custDataLst>
          </p:nvPr>
        </p:nvSpPr>
        <p:spPr>
          <a:xfrm rot="204112">
            <a:off x="2685901" y="3866894"/>
            <a:ext cx="3121583" cy="163003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94" name="矩形 90"/>
          <p:cNvSpPr/>
          <p:nvPr>
            <p:custDataLst>
              <p:tags r:id="rId12"/>
            </p:custDataLst>
          </p:nvPr>
        </p:nvSpPr>
        <p:spPr>
          <a:xfrm>
            <a:off x="2689590" y="3867509"/>
            <a:ext cx="3121583" cy="163003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96" name="TextBox 2"/>
          <p:cNvSpPr txBox="1"/>
          <p:nvPr>
            <p:custDataLst>
              <p:tags r:id="rId13"/>
            </p:custDataLst>
          </p:nvPr>
        </p:nvSpPr>
        <p:spPr>
          <a:xfrm>
            <a:off x="2870363" y="3994788"/>
            <a:ext cx="2773241" cy="134582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主要市场：美国、中国、日本、澳大利亚、英国等国家和地区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498" name="矩形 111"/>
          <p:cNvSpPr/>
          <p:nvPr>
            <p:custDataLst>
              <p:tags r:id="rId14"/>
            </p:custDataLst>
          </p:nvPr>
        </p:nvSpPr>
        <p:spPr>
          <a:xfrm rot="204112">
            <a:off x="6381302" y="3866894"/>
            <a:ext cx="3121583" cy="1630035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00" name="矩形 112"/>
          <p:cNvSpPr/>
          <p:nvPr>
            <p:custDataLst>
              <p:tags r:id="rId15"/>
            </p:custDataLst>
          </p:nvPr>
        </p:nvSpPr>
        <p:spPr>
          <a:xfrm>
            <a:off x="6384991" y="3867509"/>
            <a:ext cx="3121583" cy="163003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50502" name="TextBox 2"/>
          <p:cNvSpPr txBox="1"/>
          <p:nvPr>
            <p:custDataLst>
              <p:tags r:id="rId16"/>
            </p:custDataLst>
          </p:nvPr>
        </p:nvSpPr>
        <p:spPr>
          <a:xfrm>
            <a:off x="6566380" y="3994788"/>
            <a:ext cx="2773241" cy="134582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发展趋势：线上博彩和移动博彩的兴起，虚拟现实技术的应用，以及监管政策的变化等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5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行业市场规模</a:t>
            </a:r>
            <a:endParaRPr lang="zh-CN" altLang="en-US"/>
          </a:p>
        </p:txBody>
      </p:sp>
      <p:sp>
        <p:nvSpPr>
          <p:cNvPr id="105054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488957" y="1843562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50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506611" y="4052118"/>
            <a:ext cx="647919" cy="177960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52" name="任意多边形 4"/>
          <p:cNvSpPr/>
          <p:nvPr>
            <p:custDataLst>
              <p:tags r:id="rId4"/>
            </p:custDataLst>
          </p:nvPr>
        </p:nvSpPr>
        <p:spPr>
          <a:xfrm>
            <a:off x="940471" y="2491276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54" name="任意多边形 5"/>
          <p:cNvSpPr/>
          <p:nvPr>
            <p:custDataLst>
              <p:tags r:id="rId5"/>
            </p:custDataLst>
          </p:nvPr>
        </p:nvSpPr>
        <p:spPr>
          <a:xfrm flipV="1">
            <a:off x="838200" y="1982358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40471" y="3056198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2024年全球赌场和博彩行业市场规模预计将达到6000亿美元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558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55098" y="1842954"/>
            <a:ext cx="681562" cy="198320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60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72143" y="4052118"/>
            <a:ext cx="647919" cy="177960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62" name="任意多边形 18"/>
          <p:cNvSpPr/>
          <p:nvPr>
            <p:custDataLst>
              <p:tags r:id="rId9"/>
            </p:custDataLst>
          </p:nvPr>
        </p:nvSpPr>
        <p:spPr>
          <a:xfrm>
            <a:off x="5206003" y="2491276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64" name="任意多边形 19"/>
          <p:cNvSpPr/>
          <p:nvPr>
            <p:custDataLst>
              <p:tags r:id="rId10"/>
            </p:custDataLst>
          </p:nvPr>
        </p:nvSpPr>
        <p:spPr>
          <a:xfrm flipV="1">
            <a:off x="5104341" y="1982358"/>
            <a:ext cx="1983201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206003" y="3056198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欧洲地区市场规模排名第二，占全球市场的25%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568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888778" y="1873391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70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06432" y="4081339"/>
            <a:ext cx="647919" cy="178076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72" name="任意多边形 25"/>
          <p:cNvSpPr/>
          <p:nvPr>
            <p:custDataLst>
              <p:tags r:id="rId14"/>
            </p:custDataLst>
          </p:nvPr>
        </p:nvSpPr>
        <p:spPr>
          <a:xfrm>
            <a:off x="7339682" y="2521105"/>
            <a:ext cx="178076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74" name="任意多边形 26"/>
          <p:cNvSpPr/>
          <p:nvPr>
            <p:custDataLst>
              <p:tags r:id="rId15"/>
            </p:custDataLst>
          </p:nvPr>
        </p:nvSpPr>
        <p:spPr>
          <a:xfrm flipV="1">
            <a:off x="7238629" y="2012187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39682" y="3086027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亚太地区市场规模排名第三，占全球市场的20%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578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621419" y="1853911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80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639073" y="4063076"/>
            <a:ext cx="647919" cy="177960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82" name="任意多边形 11"/>
          <p:cNvSpPr/>
          <p:nvPr>
            <p:custDataLst>
              <p:tags r:id="rId19"/>
            </p:custDataLst>
          </p:nvPr>
        </p:nvSpPr>
        <p:spPr>
          <a:xfrm>
            <a:off x="3073541" y="2501016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84" name="任意多边形 12"/>
          <p:cNvSpPr/>
          <p:nvPr>
            <p:custDataLst>
              <p:tags r:id="rId20"/>
            </p:custDataLst>
          </p:nvPr>
        </p:nvSpPr>
        <p:spPr>
          <a:xfrm flipV="1">
            <a:off x="2971271" y="1992707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072324" y="3065938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北美地区市场规模最大，占全球市场的35%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588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021848" y="1873391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90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038893" y="4081339"/>
            <a:ext cx="647919" cy="178076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92" name="任意多边形 25"/>
          <p:cNvSpPr/>
          <p:nvPr>
            <p:custDataLst>
              <p:tags r:id="rId24"/>
            </p:custDataLst>
          </p:nvPr>
        </p:nvSpPr>
        <p:spPr>
          <a:xfrm>
            <a:off x="9472144" y="2521105"/>
            <a:ext cx="178076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94" name="任意多边形 26"/>
          <p:cNvSpPr/>
          <p:nvPr>
            <p:custDataLst>
              <p:tags r:id="rId25"/>
            </p:custDataLst>
          </p:nvPr>
        </p:nvSpPr>
        <p:spPr>
          <a:xfrm flipV="1">
            <a:off x="9371700" y="2012187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472144" y="3086027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拉丁美洲和非洲地区市场规模较小，但增长潜力巨大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6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行业发展趋势</a:t>
            </a:r>
            <a:endParaRPr lang="zh-CN" altLang="en-US"/>
          </a:p>
        </p:txBody>
      </p:sp>
      <p:sp>
        <p:nvSpPr>
          <p:cNvPr id="1050642" name="五边形 30"/>
          <p:cNvSpPr/>
          <p:nvPr>
            <p:custDataLst>
              <p:tags r:id="rId2"/>
            </p:custDataLst>
          </p:nvPr>
        </p:nvSpPr>
        <p:spPr>
          <a:xfrm>
            <a:off x="838200" y="308583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644" name="燕尾形 36"/>
          <p:cNvSpPr/>
          <p:nvPr>
            <p:custDataLst>
              <p:tags r:id="rId3"/>
            </p:custDataLst>
          </p:nvPr>
        </p:nvSpPr>
        <p:spPr>
          <a:xfrm>
            <a:off x="3342276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646" name="燕尾形 37"/>
          <p:cNvSpPr/>
          <p:nvPr>
            <p:custDataLst>
              <p:tags r:id="rId4"/>
            </p:custDataLst>
          </p:nvPr>
        </p:nvSpPr>
        <p:spPr>
          <a:xfrm>
            <a:off x="8350429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648" name="燕尾形 38"/>
          <p:cNvSpPr/>
          <p:nvPr>
            <p:custDataLst>
              <p:tags r:id="rId5"/>
            </p:custDataLst>
          </p:nvPr>
        </p:nvSpPr>
        <p:spPr>
          <a:xfrm>
            <a:off x="5846353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65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虚拟现实技术在博彩行业的应用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652" name="文本框 6"/>
          <p:cNvSpPr txBox="1"/>
          <p:nvPr>
            <p:custDataLst>
              <p:tags r:id="rId7"/>
            </p:custDataLst>
          </p:nvPr>
        </p:nvSpPr>
        <p:spPr>
          <a:xfrm>
            <a:off x="838200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线上博彩市场持续增长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65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移动设备成为博彩行业的主要平台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65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监管政策对行业发展的影响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70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市场分析</a:t>
            </a:r>
            <a:endParaRPr lang="zh-CN" altLang="en-US"/>
          </a:p>
        </p:txBody>
      </p:sp>
      <p:sp>
        <p:nvSpPr>
          <p:cNvPr id="1050702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市场需求分析</a:t>
            </a:r>
            <a:endParaRPr lang="zh-CN" altLang="en-US"/>
          </a:p>
        </p:txBody>
      </p:sp>
      <p:sp>
        <p:nvSpPr>
          <p:cNvPr id="1051024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26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28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30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32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34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36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3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4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4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4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4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4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5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52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054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056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05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060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市场规模：预计2024年全球赌场和博彩行业市场规模将达到XX亿美元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62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技术发展：新技术如虚拟现实、人工智能等将推动赌场和博彩行业的创新和发展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64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消费者需求：随着生活水平的提高，消费者对娱乐和休闲的需求不断增加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66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增长趋势：预计未来几年内，全球赌场和博彩行业将保持稳定增长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1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市场竞争格局</a:t>
            </a:r>
            <a:endParaRPr lang="zh-CN" altLang="en-US"/>
          </a:p>
        </p:txBody>
      </p:sp>
      <p:sp>
        <p:nvSpPr>
          <p:cNvPr id="1051112" name="五边形 30"/>
          <p:cNvSpPr/>
          <p:nvPr>
            <p:custDataLst>
              <p:tags r:id="rId2"/>
            </p:custDataLst>
          </p:nvPr>
        </p:nvSpPr>
        <p:spPr>
          <a:xfrm>
            <a:off x="838200" y="308583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114" name="燕尾形 36"/>
          <p:cNvSpPr/>
          <p:nvPr>
            <p:custDataLst>
              <p:tags r:id="rId3"/>
            </p:custDataLst>
          </p:nvPr>
        </p:nvSpPr>
        <p:spPr>
          <a:xfrm>
            <a:off x="3342276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116" name="燕尾形 37"/>
          <p:cNvSpPr/>
          <p:nvPr>
            <p:custDataLst>
              <p:tags r:id="rId4"/>
            </p:custDataLst>
          </p:nvPr>
        </p:nvSpPr>
        <p:spPr>
          <a:xfrm>
            <a:off x="8350429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118" name="燕尾形 38"/>
          <p:cNvSpPr/>
          <p:nvPr>
            <p:custDataLst>
              <p:tags r:id="rId5"/>
            </p:custDataLst>
          </p:nvPr>
        </p:nvSpPr>
        <p:spPr>
          <a:xfrm>
            <a:off x="5846353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12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市场份额：各公司市场份额分布情况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122" name="文本框 6"/>
          <p:cNvSpPr txBox="1"/>
          <p:nvPr>
            <p:custDataLst>
              <p:tags r:id="rId7"/>
            </p:custDataLst>
          </p:nvPr>
        </p:nvSpPr>
        <p:spPr>
          <a:xfrm>
            <a:off x="838200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主要竞争对手：全球知名赌场和博彩公司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12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竞争策略：各公司采用的竞争策略，如价格战、产品创新、市场营销等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12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市场趋势：未来市场竞争格局的变化趋势，如行业整合、新兴市场崛起等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目标市场定位</a:t>
            </a:r>
            <a:endParaRPr lang="zh-CN" altLang="en-US"/>
          </a:p>
        </p:txBody>
      </p:sp>
      <p:sp>
        <p:nvSpPr>
          <p:cNvPr id="1051172" name="矩形 38"/>
          <p:cNvSpPr/>
          <p:nvPr>
            <p:custDataLst>
              <p:tags r:id="rId2"/>
            </p:custDataLst>
          </p:nvPr>
        </p:nvSpPr>
        <p:spPr>
          <a:xfrm rot="204112">
            <a:off x="838200" y="1750358"/>
            <a:ext cx="3122314" cy="163041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74" name="矩形 39"/>
          <p:cNvSpPr/>
          <p:nvPr>
            <p:custDataLst>
              <p:tags r:id="rId3"/>
            </p:custDataLst>
          </p:nvPr>
        </p:nvSpPr>
        <p:spPr>
          <a:xfrm>
            <a:off x="841890" y="1750973"/>
            <a:ext cx="3122314" cy="16304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76" name="TextBox 2"/>
          <p:cNvSpPr txBox="1"/>
          <p:nvPr>
            <p:custDataLst>
              <p:tags r:id="rId4"/>
            </p:custDataLst>
          </p:nvPr>
        </p:nvSpPr>
        <p:spPr>
          <a:xfrm>
            <a:off x="1022706" y="1878282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目标市场：全球博彩市场</a:t>
            </a:r>
            <a:endParaRPr lang="zh-CN" altLang="en-US" sz="25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178" name="矩形 100"/>
          <p:cNvSpPr/>
          <p:nvPr>
            <p:custDataLst>
              <p:tags r:id="rId5"/>
            </p:custDataLst>
          </p:nvPr>
        </p:nvSpPr>
        <p:spPr>
          <a:xfrm rot="204112">
            <a:off x="4533236" y="1750358"/>
            <a:ext cx="3122314" cy="163041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80" name="矩形 101"/>
          <p:cNvSpPr/>
          <p:nvPr>
            <p:custDataLst>
              <p:tags r:id="rId6"/>
            </p:custDataLst>
          </p:nvPr>
        </p:nvSpPr>
        <p:spPr>
          <a:xfrm>
            <a:off x="4536926" y="1750973"/>
            <a:ext cx="3122314" cy="163041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82" name="TextBox 2"/>
          <p:cNvSpPr txBox="1"/>
          <p:nvPr>
            <p:custDataLst>
              <p:tags r:id="rId7"/>
            </p:custDataLst>
          </p:nvPr>
        </p:nvSpPr>
        <p:spPr>
          <a:xfrm>
            <a:off x="4718357" y="1878282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市场规模：预计到2024年将达到XX亿美元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184" name="矩形 122"/>
          <p:cNvSpPr/>
          <p:nvPr>
            <p:custDataLst>
              <p:tags r:id="rId8"/>
            </p:custDataLst>
          </p:nvPr>
        </p:nvSpPr>
        <p:spPr>
          <a:xfrm rot="204112">
            <a:off x="8228272" y="1750358"/>
            <a:ext cx="3122314" cy="163041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86" name="矩形 123"/>
          <p:cNvSpPr/>
          <p:nvPr>
            <p:custDataLst>
              <p:tags r:id="rId9"/>
            </p:custDataLst>
          </p:nvPr>
        </p:nvSpPr>
        <p:spPr>
          <a:xfrm>
            <a:off x="8231962" y="1750973"/>
            <a:ext cx="3122314" cy="163041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88" name="TextBox 2"/>
          <p:cNvSpPr txBox="1"/>
          <p:nvPr>
            <p:custDataLst>
              <p:tags r:id="rId10"/>
            </p:custDataLst>
          </p:nvPr>
        </p:nvSpPr>
        <p:spPr>
          <a:xfrm>
            <a:off x="8412163" y="1878282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市场增长：预计年增长率为XX%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190" name="矩形 89"/>
          <p:cNvSpPr/>
          <p:nvPr>
            <p:custDataLst>
              <p:tags r:id="rId11"/>
            </p:custDataLst>
          </p:nvPr>
        </p:nvSpPr>
        <p:spPr>
          <a:xfrm rot="204112">
            <a:off x="838200" y="3896776"/>
            <a:ext cx="3122314" cy="163041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92" name="矩形 90"/>
          <p:cNvSpPr/>
          <p:nvPr>
            <p:custDataLst>
              <p:tags r:id="rId12"/>
            </p:custDataLst>
          </p:nvPr>
        </p:nvSpPr>
        <p:spPr>
          <a:xfrm>
            <a:off x="841890" y="3897391"/>
            <a:ext cx="3122314" cy="163041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94" name="TextBox 2"/>
          <p:cNvSpPr txBox="1"/>
          <p:nvPr>
            <p:custDataLst>
              <p:tags r:id="rId13"/>
            </p:custDataLst>
          </p:nvPr>
        </p:nvSpPr>
        <p:spPr>
          <a:xfrm>
            <a:off x="1022706" y="4024700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市场细分：线上博彩、线下博彩、体育博彩等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196" name="矩形 111"/>
          <p:cNvSpPr/>
          <p:nvPr>
            <p:custDataLst>
              <p:tags r:id="rId14"/>
            </p:custDataLst>
          </p:nvPr>
        </p:nvSpPr>
        <p:spPr>
          <a:xfrm rot="204112">
            <a:off x="4533236" y="3896776"/>
            <a:ext cx="3122314" cy="1630416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98" name="矩形 112"/>
          <p:cNvSpPr/>
          <p:nvPr>
            <p:custDataLst>
              <p:tags r:id="rId15"/>
            </p:custDataLst>
          </p:nvPr>
        </p:nvSpPr>
        <p:spPr>
          <a:xfrm>
            <a:off x="4536926" y="3897391"/>
            <a:ext cx="3122314" cy="163041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51200" name="TextBox 2"/>
          <p:cNvSpPr txBox="1"/>
          <p:nvPr>
            <p:custDataLst>
              <p:tags r:id="rId16"/>
            </p:custDataLst>
          </p:nvPr>
        </p:nvSpPr>
        <p:spPr>
          <a:xfrm>
            <a:off x="4718357" y="4024700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竞争对手分析：分析主要竞争对手的优势和劣势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202" name="矩形 8"/>
          <p:cNvSpPr/>
          <p:nvPr>
            <p:custDataLst>
              <p:tags r:id="rId17"/>
            </p:custDataLst>
          </p:nvPr>
        </p:nvSpPr>
        <p:spPr>
          <a:xfrm rot="204112">
            <a:off x="8228272" y="3896776"/>
            <a:ext cx="3122314" cy="1630416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04" name="矩形 9"/>
          <p:cNvSpPr/>
          <p:nvPr>
            <p:custDataLst>
              <p:tags r:id="rId18"/>
            </p:custDataLst>
          </p:nvPr>
        </p:nvSpPr>
        <p:spPr>
          <a:xfrm>
            <a:off x="8231962" y="3897391"/>
            <a:ext cx="3122314" cy="163041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51206" name="TextBox 2"/>
          <p:cNvSpPr txBox="1"/>
          <p:nvPr>
            <p:custDataLst>
              <p:tags r:id="rId19"/>
            </p:custDataLst>
          </p:nvPr>
        </p:nvSpPr>
        <p:spPr>
          <a:xfrm>
            <a:off x="8413393" y="4024700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市场机会：分析市场空白和潜在机会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2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市场机会与挑战</a:t>
            </a:r>
            <a:endParaRPr lang="zh-CN" altLang="en-US"/>
          </a:p>
        </p:txBody>
      </p:sp>
      <p:sp>
        <p:nvSpPr>
          <p:cNvPr id="1051252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254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256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258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应对策略：赌场和博彩行业需要不断创新，提高服务质量，加强风险管理，以应对市场变化带来的挑战。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60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262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264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266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市场机会：随着全球经济的复苏，赌场和博彩行业有望迎来新的增长机遇。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68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270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272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274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挑战：政府监管政策的变化、市场竞争的加剧以及技术革新带来的挑战。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76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278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280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282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未来趋势：随着科技的发展，线上赌场和博彩行业有望成为新的增长点。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32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技术可行性分析</a:t>
            </a:r>
            <a:endParaRPr lang="zh-CN" altLang="en-US"/>
          </a:p>
        </p:txBody>
      </p:sp>
      <p:sp>
        <p:nvSpPr>
          <p:cNvPr id="105132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6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技术发展现状</a:t>
            </a:r>
            <a:endParaRPr lang="zh-CN" altLang="en-US"/>
          </a:p>
        </p:txBody>
      </p:sp>
      <p:sp>
        <p:nvSpPr>
          <p:cNvPr id="1051650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52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54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56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虚拟现实技术：提供沉浸式游戏体验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58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60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62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64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区块链技术：应用于赌场和博彩行业的安全性和透明度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66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68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70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72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人工智能技术：用于预测游戏结果和优化玩家体验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74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76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78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80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云计算技术：支持大规模数据处理和分析，提高运营效率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17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技术创新趋势</a:t>
            </a:r>
            <a:endParaRPr lang="zh-CN" altLang="en-US"/>
          </a:p>
        </p:txBody>
      </p:sp>
      <p:sp>
        <p:nvSpPr>
          <p:cNvPr id="1051726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728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730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732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734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36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738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74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4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4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74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74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5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5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54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756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758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76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762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人工智能技术的应用：提高游戏体验，优化运营管理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4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云计算技术的应用：降低成本，提高数据处理能力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6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虚拟现实技术的应用：提供沉浸式游戏体验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8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区块链技术的应用：保障数据安全，提高透明度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18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技术可行性评估</a:t>
            </a:r>
            <a:endParaRPr lang="zh-CN" altLang="en-US"/>
          </a:p>
        </p:txBody>
      </p:sp>
      <p:sp>
        <p:nvSpPr>
          <p:cNvPr id="1051814" name="圆角矩形 26"/>
          <p:cNvSpPr/>
          <p:nvPr>
            <p:custDataLst>
              <p:tags r:id="rId2"/>
            </p:custDataLst>
          </p:nvPr>
        </p:nvSpPr>
        <p:spPr>
          <a:xfrm>
            <a:off x="838200" y="1876215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816" name="圆角矩形 28"/>
          <p:cNvSpPr/>
          <p:nvPr>
            <p:custDataLst>
              <p:tags r:id="rId3"/>
            </p:custDataLst>
          </p:nvPr>
        </p:nvSpPr>
        <p:spPr>
          <a:xfrm>
            <a:off x="840048" y="1876215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818" name="文本框 31"/>
          <p:cNvSpPr txBox="1"/>
          <p:nvPr>
            <p:custDataLst>
              <p:tags r:id="rId4"/>
            </p:custDataLst>
          </p:nvPr>
        </p:nvSpPr>
        <p:spPr>
          <a:xfrm>
            <a:off x="938002" y="2247086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技术成熟度：评估现有技术的成熟度和适用性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20" name="圆角矩形 29"/>
          <p:cNvSpPr/>
          <p:nvPr>
            <p:custDataLst>
              <p:tags r:id="rId5"/>
            </p:custDataLst>
          </p:nvPr>
        </p:nvSpPr>
        <p:spPr>
          <a:xfrm>
            <a:off x="2622938" y="1876215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822" name="圆角矩形 32"/>
          <p:cNvSpPr/>
          <p:nvPr>
            <p:custDataLst>
              <p:tags r:id="rId6"/>
            </p:custDataLst>
          </p:nvPr>
        </p:nvSpPr>
        <p:spPr>
          <a:xfrm>
            <a:off x="2624786" y="1876215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824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247086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技术风险：评估新技术可能带来的风险和挑战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26" name="圆角矩形 3"/>
          <p:cNvSpPr/>
          <p:nvPr>
            <p:custDataLst>
              <p:tags r:id="rId8"/>
            </p:custDataLst>
          </p:nvPr>
        </p:nvSpPr>
        <p:spPr>
          <a:xfrm>
            <a:off x="4407676" y="1876215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828" name="圆角矩形 4"/>
          <p:cNvSpPr/>
          <p:nvPr>
            <p:custDataLst>
              <p:tags r:id="rId9"/>
            </p:custDataLst>
          </p:nvPr>
        </p:nvSpPr>
        <p:spPr>
          <a:xfrm>
            <a:off x="4409524" y="1876215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830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247086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技术成本：评估新技术的成本和投资回报率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32" name="圆角矩形 8"/>
          <p:cNvSpPr/>
          <p:nvPr>
            <p:custDataLst>
              <p:tags r:id="rId11"/>
            </p:custDataLst>
          </p:nvPr>
        </p:nvSpPr>
        <p:spPr>
          <a:xfrm>
            <a:off x="6192414" y="1876215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834" name="圆角矩形 9"/>
          <p:cNvSpPr/>
          <p:nvPr>
            <p:custDataLst>
              <p:tags r:id="rId12"/>
            </p:custDataLst>
          </p:nvPr>
        </p:nvSpPr>
        <p:spPr>
          <a:xfrm>
            <a:off x="6194262" y="1876215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836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247086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技术支持：评估技术供应商的支持能力和服务质量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38" name="圆角矩形 6"/>
          <p:cNvSpPr/>
          <p:nvPr>
            <p:custDataLst>
              <p:tags r:id="rId14"/>
            </p:custDataLst>
          </p:nvPr>
        </p:nvSpPr>
        <p:spPr>
          <a:xfrm>
            <a:off x="7977152" y="1877448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840" name="圆角矩形 7"/>
          <p:cNvSpPr/>
          <p:nvPr>
            <p:custDataLst>
              <p:tags r:id="rId15"/>
            </p:custDataLst>
          </p:nvPr>
        </p:nvSpPr>
        <p:spPr>
          <a:xfrm>
            <a:off x="7979000" y="1877448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842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248318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技术兼容性：评估新技术与现有系统的兼容性和整合难度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44" name="圆角矩形 16"/>
          <p:cNvSpPr/>
          <p:nvPr>
            <p:custDataLst>
              <p:tags r:id="rId17"/>
            </p:custDataLst>
          </p:nvPr>
        </p:nvSpPr>
        <p:spPr>
          <a:xfrm>
            <a:off x="9761890" y="1877448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846" name="圆角矩形 17"/>
          <p:cNvSpPr/>
          <p:nvPr>
            <p:custDataLst>
              <p:tags r:id="rId18"/>
            </p:custDataLst>
          </p:nvPr>
        </p:nvSpPr>
        <p:spPr>
          <a:xfrm>
            <a:off x="9763738" y="1877448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848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248318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技术更新：评估新技术的更新速度和持续改进能力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https://d.book118.com/398062141075006026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1"/>
  <p:tag name="KSO_WM_UNIT_INDEX" val="1_1_1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2"/>
  <p:tag name="KSO_WM_UNIT_INDEX" val="1_1_2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1"/>
  <p:tag name="KSO_WM_UNIT_INDEX" val="1_2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2"/>
  <p:tag name="KSO_WM_UNIT_INDEX" val="1_2_2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1"/>
  <p:tag name="KSO_WM_UNIT_INDEX" val="1_3_1"/>
  <p:tag name="KSO_WM_UNIT_LAYERLEVEL" val="1_1_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2"/>
  <p:tag name="KSO_WM_UNIT_INDEX" val="1_3_2"/>
  <p:tag name="KSO_WM_UNIT_LAYERLEVEL" val="1_1_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1"/>
  <p:tag name="KSO_WM_UNIT_INDEX" val="1_4_1"/>
  <p:tag name="KSO_WM_UNIT_LAYERLEVEL" val="1_1_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2"/>
  <p:tag name="KSO_WM_UNIT_INDEX" val="1_4_2"/>
  <p:tag name="KSO_WM_UNIT_LAYERLEVEL" val="1_1_1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1"/>
  <p:tag name="KSO_WM_UNIT_INDEX" val="1_5_1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2"/>
  <p:tag name="KSO_WM_UNIT_INDEX" val="1_5_2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7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55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5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5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5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5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5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5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5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5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5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5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5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5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5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5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5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5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5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5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5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5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5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5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5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5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5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5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5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5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5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5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5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5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5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5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6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6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6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6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6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6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6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6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6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6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6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6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6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6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6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思源黑体 CN Normal</vt:lpstr>
      <vt:lpstr>Calibri Light</vt:lpstr>
      <vt:lpstr>宋体</vt:lpstr>
      <vt:lpstr>Office Theme</vt:lpstr>
      <vt:lpstr>赌场和博彩行业2024年可行性研究报告</vt:lpstr>
      <vt:lpstr>目录</vt:lpstr>
      <vt:lpstr>行业概况</vt:lpstr>
      <vt:lpstr>行业定义与分类</vt:lpstr>
      <vt:lpstr>行业历史与现状</vt:lpstr>
      <vt:lpstr>行业市场规模</vt:lpstr>
      <vt:lpstr>行业发展趋势</vt:lpstr>
      <vt:lpstr>市场分析</vt:lpstr>
      <vt:lpstr>市场需求分析</vt:lpstr>
      <vt:lpstr>市场竞争格局</vt:lpstr>
      <vt:lpstr>目标市场定位</vt:lpstr>
      <vt:lpstr>市场机会与挑战</vt:lpstr>
      <vt:lpstr>技术可行性分析</vt:lpstr>
      <vt:lpstr>技术发展现状</vt:lpstr>
      <vt:lpstr>技术创新趋势</vt:lpstr>
      <vt:lpstr>技术可行性评估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2024-09-03T22:55:50.532</cp:lastPrinted>
  <dcterms:created xsi:type="dcterms:W3CDTF">2024-09-03T14:55:50Z</dcterms:created>
  <dcterms:modified xsi:type="dcterms:W3CDTF">2024-09-03T14:55:53Z</dcterms:modified>
</cp:coreProperties>
</file>