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9AC14-6C94-4E7F-99C2-DE4AA99B8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E5CD2-5B74-4881-92D9-E98AD8922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DD4BC-CDF7-4102-B1E2-17F0338FD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6B5F9-F9B0-4016-8F82-03BFE7F98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D533EC-5091-4B73-A138-72746C0CA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9C2073-C550-408E-8E03-A29E57CE3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09B437-E025-4687-9783-0411AAD53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9721B-9460-42B4-8AF0-1AEBEF382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0433E-E151-472A-B674-B47981E74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C3D10-A2A8-4601-8848-EEA5CB5B9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12FD8-ACB5-4FC7-A2B7-76C9B7AD6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313703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老年人预防跌倒答辩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跌倒对老年人的影响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老年人跌倒的主要原因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预防老年人跌倒的措施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跌倒预防的未来研究方向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跌倒对老年人的影响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跌倒可能导致老年人骨折，尤其是髋关节、脊椎和手腕等部位。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00" r="146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脑部损伤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跌倒时，老年人可能遭受皮肤、肌肉和韧带等软组织的挫伤或拉伤。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跌倒可能导致老年人脑震荡或颅内出血等严重脑部损伤。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身体伤害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由于对再次跌倒的担忧，老年人可能产生焦虑和恐惧心理。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65" r="17065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88" r="16688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跌倒可能导致老年人自尊心受损，影响其社交活动和日常生活的自信心。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自尊心受损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由于身体和心理上的双重打击，老年人可能产生抑郁情绪，影响生活质量。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2" b="4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生活质量下降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活动受限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跌倒可能导致老年人活动能力下降，影响其日常生活和独立生活的能力。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医疗负担增加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由于跌倒导致的身体损伤可能需要长期治疗和护理，增加了老年人的医疗负担。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生活乐趣降低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由于身体和心理上的障碍，老年人可能失去参与日常活动和社交的兴趣，降低生活乐趣。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老年人跌倒的主要原因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随着年龄的增长，老年人的骨骼和肌肉逐渐退化，导致关节僵硬、肌肉力量减弱，容易失去平衡和摔倒。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骨骼与肌肉退化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老年人的听觉、视觉和平衡感觉等感官功能下降，对周围环境的感知能力减弱，增加了跌倒的风险。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感觉系统衰退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667" b="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9833" b="19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老年人的神经系统变化可能导致反应迟钝、协调性下降，对突发状况的应对能力减弱。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99" r="220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37" r="27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164" r="351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许多老年人需要长期服用多种药物，某些药物可能产生副作用，如头晕、乏力、视力模糊等，增加跌倒的风险。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不同药物之间可能存在相互作用，影响药物效果和安全性，对老年人的身体状况产生不良影响。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10" b="192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家中地面湿滑、不平整或存在障碍物等环境因素可能导致老年人跌倒。此外，家具摆设不合理、照明不足等也可能增加跌倒的风险。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道路不平整、人行道破损、楼梯陡峭等室外环境因素也可能导致老年人跌倒。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室外环境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老年人在面对身体衰老和健康问题时，可能产生焦虑和抑郁情绪，影响其判断力和行为控制能力，增加跌倒的风险。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自我保护意识不足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部分老年人过于自信或缺乏安全意识，不注意自身保护，容易冒险行动而导致跌倒。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41" r="96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预防老年人跌倒的措施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https://d.book118.com/398063137033006040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2024-09-18T12:07:10.835</cp:lastPrinted>
  <dcterms:created xsi:type="dcterms:W3CDTF">2024-09-18T04:07:10Z</dcterms:created>
  <dcterms:modified xsi:type="dcterms:W3CDTF">2024-09-18T04:07:12Z</dcterms:modified>
</cp:coreProperties>
</file>