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0FDD3-9DBD-4A01-ABCD-902F4B272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85A3E-0C62-4BBD-9D14-AF5CA4B3C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CB438-8963-4A45-A20C-176CDF092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DE366-BF34-4139-8B7B-A3FC86FB1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B2425F-918B-49FD-9369-7C0251B54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021E0-E7EE-43E9-BB78-2CA016D9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CD53FB-C408-4D1B-AD35-F3A8CF31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68721-72A5-48C0-83CC-2689087B9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585FD-0E0E-4FAC-9135-4978C292C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251CF-5DC9-4C86-B3BC-3437B993B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BDB52-5D91-4D43-8446-6F3A347F9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4053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心理治疗的过程与技术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心理治疗是一种通过专业的心理咨询和干预，帮助个体克服心理障碍、解决心理问题的过程。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帮助个体恢复心理健康，提高生活质量，促进个人成长和发展。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心理治疗的历史可以追溯到古希腊和罗马时期的哲学和医学思想。现代心理治疗的发展始于19世纪末和20世纪初的精神分析学派。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心理治疗在过去的几十年中经历了快速的发展，各种流派和方法不断涌现，如认知行为疗法、人本主义疗法、格式塔疗法等。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心理治疗可以根据不同的分类标准进行划分，如根据治疗对象可以分为个体治疗和团体治疗；根据治疗方式可以分为面对面治疗和远程治疗。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心理治疗的流派众多，包括精神分析、认知行为疗法、人本主义疗法、格式塔疗法等。不同的流派有其独特的理论和方法，适用于不同的心理问题和个体。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类型与流派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心理治疗的理论基础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精神分析理论强调潜意识冲突和童年经验对个体行为的影响，通过自由联想、释梦、移情等方法来了解和解决心理问题。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理论由奥地利心理学家弗洛伊德创立，他认为人的心理活动分为意识、潜意识和无意识三个层次，潜意识中的冲突和欲望是导致心理问题的根源。通过自由联想、释梦、移情等技术，治疗师帮助患者深入了解自己的潜意识，解决心理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精神分析理论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行为主义理论认为人的行为是环境刺激的结果，通过系统脱敏、厌恶疗法、奖励强化等技术来改变不良行为。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理论由美国心理学家华生和斯金纳等人创立，认为人的行为是后天习得的，可以通过系统脱敏、厌恶疗法、奖励强化等技术来改变不良行为。例如，系统脱敏疗法可以帮助患者逐步暴露于恐惧刺激，从而逐渐减少恐惧反应；厌恶疗法则是通过创造不愉快的体验来消除不良行为；奖励强化则是通过奖励来增加良好行为的出现频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人本主义理论强调人的自我实现和成长潜能，通过倾听、理解、支持来促进个体自我成长和改变。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理论由美国心理学家马斯洛和罗杰斯等人创立，认为每个人都有自我实现和成长潜能的内在动力。治疗师通过倾听、理解、支持等方式来促进个体自我成长和改变，帮助患者发现自己的内在力量和价值，增强自我认知和自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人本主义理论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认知行为理论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认知行为理论认为人的情绪和行为受到认知过程的影响，通过认知重建、行为实验等技术来改变不良认知和行为。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理论由美国心理学家贝克和梅肯鲍姆等人创立，认为人的情绪和行为不仅受到环境刺激的影响，还受到个体对刺激的认知评价的影响。治疗师通过认知重建、行为实验等技术来改变患者的不良认知和行为模式，例如，通过让患者进行行为实验来验证其负性认知是否正确，从而改变其原有的认知模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心理治疗的过程与技术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96" r="248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心理治疗师需要与患者建立信任关系，以促进患者开放和诚实地表达自己的情感和问题。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明确治疗目标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在初次会谈中，治疗师需要与患者讨论治疗的目标和期望，明确双方的责任和期望。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71" r="1267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通过询问、观察和心理测试等方法，收集患者的个人信息、症状和病史等。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根据收集的信息，对患者的心理状况进行评估，确定问题的性质和严重程度，并做出诊断。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根据诊断结果，制定个性化的治疗计划，包括治疗目标、方法和时间表等。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患者参与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与患者一起讨论并确定治疗计划，确保患者对治疗计划有充分了解和同意。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https://d.book118.com/398064053001006025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2024-09-01T09:30:06.516</cp:lastPrinted>
  <dcterms:created xsi:type="dcterms:W3CDTF">2024-09-01T01:30:06Z</dcterms:created>
  <dcterms:modified xsi:type="dcterms:W3CDTF">2024-09-01T01:30:08Z</dcterms:modified>
</cp:coreProperties>
</file>