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C648E8-D0CB-4F98-A6C8-C69166837C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4D5D6-7F1A-435D-9F30-5C75540E0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A477A7-59C0-476F-9D8E-41FD5266B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51F43E-B7EE-4FD9-8564-EC5870249F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269EFA-809B-4A41-9501-CA71A99139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98A936-428B-47E7-8005-A4FCB9440F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608C58-DCDE-46B4-9CFF-02631FE8BC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F1BEC7-C7E9-4A5B-B142-3A12FA1729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A2B113-86C8-4A76-A034-618FF03B5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3A43B4-DF30-4D69-AC4B-544D77337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E49612-1652-426A-9458-25C926B378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8064131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运用智能技术优化仓储与配送流程</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智能技术在仓储管理中的应用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智能技术在配送管理中的应用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智能技术在仓储与配送协同中的应用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智能技术优化仓储与配送流程的挑战与对策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23" r="112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智能技术引领行业变革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智能技术的不断发展为仓储与配送行业的优化和升级提供了强大的支持。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仓储与配送行业快速发展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随着电子商务的兴起和全球化趋势的加强，仓储与配送行业正经历着前所未有的快速增长。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传统仓储与配送流程存在瓶颈</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传统的仓储与配送流程依赖大量人工操作，效率低下且易出错，无法满足现代商业的需求。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48" r="1464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利用机器人和自动化技术实现货物的自动存储、检索和管理，提高仓库运营效率。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自动化存储与检索系统</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智能分拣系统</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实时定位与追踪技术</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大数据分析与优化</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通过图像识别、语音识别等技术实现货物的自动分拣，减少人工操作，提高分拣速度和准确性。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运用GPS、RFID等技术对货物进行实时定位和追踪，确保货物的安全和准确配送。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运用大数据技术对仓储与配送数据进行深度挖掘和分析，发现潜在问题并提出优化建议。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智能技术在仓储与配送中的应用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通过智能技术减少人工操作，提高仓储与配送的自动化程度，从而降低成本、提高运营效率。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提高运营效率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292" b="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提升服务质量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500" r="13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智能技术的应用可以减少货物损坏、丢失等问题，提高客户满意度和服务质量。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优化仓储与配送流程有助于企业更好地适应市场变化，提高市场竞争力。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智能技术在仓储管理中的应用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自动化立体仓库采用高层货架，实现货物的高密度存储，提高空间利用率。</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高密度存储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通过堆垛机、输送机等自动化设备实现货物的自动存取，提高作业效率。</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自动化存取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通过仓储管理系统对货物进行实时监控，确保货物安全、准确地存储和运输。</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实时监控</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自动化立体仓库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RFID技术通过无线射频信号自动识别目标对象，实现快速、准确的货物识别。</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快速识别</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RFID技术可同时处理多个标签，实现批量货物的快速盘点和出入库。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批量处理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RFID技术与仓储管理系统相结合，实现数据的实时共享和更新，提高管理效率。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数据共享</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RFID技术在仓储管理中的应用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信息化管理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通过仓储管理软件系统实现货物的信息化管理，包括货物信息、库存信息、出入库记录等。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智能化决策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软件系统可根据历史数据和实时数据进行分析和预测，为管理者提供智能化决策支持。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多系统集成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仓储管理软件系统可与企业资源计划（ERP）、供应链管理（SCM）等系统进行集成，实现信息的共享和协同作业。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仓储管理软件系统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6380" b="1638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717" b="671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案例分析：某电商公司智能仓储管理实践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背景介绍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某电商公司面临仓储管理效率低下、成本较高等问题，决定引入智能技术进行改进。</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技术应用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该公司采用了自动化立体仓库、RFID技术和仓储管理软件系统等智能技术，实现了货物的快速识别、自动存取和信息化管理。</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效果评估</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通过智能技术的应用，该公司提高了仓储管理效率，降低了成本，提升了客户满意度。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智能技术在配送管理中的应用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7256" r="37256"/>
          <a:stretch>
            <a:fillRect/>
          </a:stretch>
        </p:blipFill>
        <p:spPr>
          <a:xfrm>
            <a:off x="7092557" y="1559288"/>
            <a:ext cx="4492827"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利用地理信息系统（GIS）技术，结合道路网络、交通状况等因素，为配送车辆规划最优路径。</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基于GIS的路径规划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运用遗传算法、模拟退火等启发式算法，求解配送车辆路径规划问题，提高配送效率。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启发式算法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综合考虑配送时间、成本、服务质量等多个目标，运用多目标优化算法进行路径规划。</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多目标优化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路径规划与优化算法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实时交通信息采集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通过GPS、浮动车数据等实时采集交通信息，为配送管理提供决策支持。</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交通拥堵预测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基于历史交通数据和实时交通信息，运用机器学习等技术预测交通拥堵情况，提前调整配送计划。</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动态路径规划</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根据实时交通信息，动态调整配送车辆路径，避开拥堵路段，提高配送效率。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实时交通信息在配送中的应用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运用无人机进行快递配送，具有灵活、高效、低成本等优势，适用于偏远地区或紧急情况下的配送。</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无人机配送</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利用自动驾驶技术，实现无人车在城市道路上的自主导航和配送，提高配送效率和安全性。</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无人车配送</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结合无人机和无人车的优势，实现协同配送，满足复杂场景下的配送需求。</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协同配送</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无人机与无人车配送技术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https://d.book118.com/398064131007006036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2024-09-15T03:53:33.795</cp:lastPrinted>
  <dcterms:created xsi:type="dcterms:W3CDTF">2024-09-14T19:53:33Z</dcterms:created>
  <dcterms:modified xsi:type="dcterms:W3CDTF">2024-09-14T19:53:35Z</dcterms:modified>
</cp:coreProperties>
</file>