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B4C86-B073-452E-B9AE-80CFC1F2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3C5BF-0F8C-433F-AED8-EA9D20C60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C92F0-2165-4B2D-B2E1-E6145640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B7EEBB-119E-4815-950C-D7BE2541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FCF9F8-C05E-49A9-BA23-9D90191D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A16376-A4E6-4D1B-BC4D-1B3ED98EB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5D05C6-71D8-4D8A-89CF-DBC7FC03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2E7EF4-B0F7-4FF5-BAD2-ABC8FF94A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61F032-187E-4BDA-B4D7-A3F31963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4B31B-6BE4-4F5A-9C2A-6F0CD6A0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1D296-8226-4A23-91F1-B815DF44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6605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医疗垃圾处理设备的选择与使用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医疗垃圾处理设备类型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设备选择原则与考虑因素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使用操作规范及注意事项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医疗垃圾是指医疗卫生机构在医疗、预防、保健以及其他相关活动中产生的具有直接或间接感染性、毒性以及其他危害性的废物。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医疗垃圾可分为感染性废物、损伤性废物、病理性废物、药物性废物和化学性废物五类。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医疗垃圾含有大量的细菌、病毒及化学药剂，具有极强的传染性、生物毒性和腐蚀性，未经处理或处理不当，会对环境造成严重污染，甚至引发疾病传播和流行。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对医疗垃圾进行安全有效的处理，是防止疾病传播、保护环境以及保障人体健康的重要措施。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06" r="25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危害性及处理重要性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国内处理现状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国外处理现状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国内外处理现状对比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发达国家在医疗垃圾处理方面起步较早，技术相对成熟，普遍采用高温焚烧、微波消毒等处理方法。同时，国外在医疗垃圾减量化、资源化和无害化方面取得了显著成效。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我国医疗垃圾处理起步较晚，但近年来发展迅速，已建立较为完善的医疗垃圾收集、运输和处理体系。目前主要采用高温焚烧、高温蒸煮、化学消毒等处理方法。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医疗垃圾处理设备类型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用于高温焚烧医疗垃圾，确保有害物质完全分解，达到无害化处理的目的。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焚烧炉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对焚烧产生的烟气进行净化处理，去除有害物质，确保排放符合环保标准。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烟气处理系统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焚烧设备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利用高温高压蒸汽对医疗垃圾进行灭菌处理，有效杀死病原体，达到安全处理的目的。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高压蒸汽灭菌器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对灭菌过程中产生的废水进行收集和处理，防止对环境造成污染。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废水处理系统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高压蒸汽灭菌设备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74" r="317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化学消毒剂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使用特定的化学消毒剂对医疗垃圾进行处理，破坏有害物质的化学结构，降低其危害性。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废液处理系统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对化学处理过程中产生的废液进行收集和处理，确保不对环境造成污染。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化学处理设备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输送设备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自动控制系统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数据监测与记录系统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其他辅助设备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将破碎后的医疗垃圾输送到相应的处理设备中。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用于将医疗垃圾破碎成小块，便于后续处理。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实时监测和记录处理过程中的关键参数和数据，确保处理效果符合相关标准。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对整个处理过程进行自动化控制，提高处理效率和安全性。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设备选择原则与考虑因素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垃圾减量率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消毒效果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废气、废水排放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处理效果评估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评估设备对医疗垃圾的减量效果，确保达到预期的减量指标。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检验设备对医疗垃圾中病原微生物的杀灭效果，确保消毒达标。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检测设备运行过程中产生的废气、废水是否达到环保排放标准。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https://d.book118.com/398066053005006035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2024-09-13T16:39:11.916</cp:lastPrinted>
  <dcterms:created xsi:type="dcterms:W3CDTF">2024-09-13T08:39:11Z</dcterms:created>
  <dcterms:modified xsi:type="dcterms:W3CDTF">2024-09-13T08:39:13Z</dcterms:modified>
</cp:coreProperties>
</file>