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7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23099-BD06-403E-89BD-AA7CCF43A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789D3-597E-4858-83ED-12260FAFD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52C7D-0A00-406B-BED0-9BDB94716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E21C7-44CC-4092-9602-AC128058A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B50D52-B3A2-48CF-86FC-9AB6E9760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466D1D-CBBF-4F71-B516-A5B2AE63E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F792A5-51B4-4623-B193-A8AD663EC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E6564-3C92-429E-BD5D-1DB0DD662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9ABD0-0375-4B51-B195-11B60F563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F67D9-9E5E-4AF5-B14A-6C02CF8E9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AC345-6724-4BCD-8D84-5FA1FCF92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8.xml" /><Relationship Id="rId11" Type="http://schemas.openxmlformats.org/officeDocument/2006/relationships/tags" Target="../tags/tag69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20" Type="http://schemas.openxmlformats.org/officeDocument/2006/relationships/tags" Target="../tags/tag133.xml" /><Relationship Id="rId21" Type="http://schemas.openxmlformats.org/officeDocument/2006/relationships/tags" Target="../tags/tag134.xml" /><Relationship Id="rId22" Type="http://schemas.openxmlformats.org/officeDocument/2006/relationships/tags" Target="../tags/tag13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6614304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家长会培养孩子的责任感学会承担与付出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8" name="矩形: 圆角 7"/>
          <p:cNvSpPr/>
          <p:nvPr>
            <p:custDataLst>
              <p:tags r:id="rId5"/>
            </p:custDataLst>
          </p:nvPr>
        </p:nvSpPr>
        <p:spPr>
          <a:xfrm>
            <a:off x="41433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9" name="文本框 14"/>
          <p:cNvSpPr txBox="1"/>
          <p:nvPr>
            <p:custDataLst>
              <p:tags r:id="rId6"/>
            </p:custDataLst>
          </p:nvPr>
        </p:nvSpPr>
        <p:spPr>
          <a:xfrm flipH="1">
            <a:off x="590231" y="5111799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家长会的重要性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" name="文本框 17"/>
          <p:cNvSpPr txBox="1"/>
          <p:nvPr>
            <p:custDataLst>
              <p:tags r:id="rId7"/>
            </p:custDataLst>
          </p:nvPr>
        </p:nvSpPr>
        <p:spPr>
          <a:xfrm>
            <a:off x="590230" y="4203120"/>
            <a:ext cx="247776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8"/>
            </p:custDataLst>
          </p:nvPr>
        </p:nvSpPr>
        <p:spPr>
          <a:xfrm>
            <a:off x="329596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2" name="文本框 1034"/>
          <p:cNvSpPr txBox="1"/>
          <p:nvPr>
            <p:custDataLst>
              <p:tags r:id="rId9"/>
            </p:custDataLst>
          </p:nvPr>
        </p:nvSpPr>
        <p:spPr>
          <a:xfrm flipH="1">
            <a:off x="3473130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家长会的具体措施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3" name="文本框 1041"/>
          <p:cNvSpPr txBox="1"/>
          <p:nvPr>
            <p:custDataLst>
              <p:tags r:id="rId10"/>
            </p:custDataLst>
          </p:nvPr>
        </p:nvSpPr>
        <p:spPr>
          <a:xfrm>
            <a:off x="3479481" y="4203120"/>
            <a:ext cx="2454514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4" name="矩形: 圆角 13"/>
          <p:cNvSpPr/>
          <p:nvPr>
            <p:custDataLst>
              <p:tags r:id="rId11"/>
            </p:custDataLst>
          </p:nvPr>
        </p:nvSpPr>
        <p:spPr>
          <a:xfrm>
            <a:off x="6178231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5" name="文本框 1046"/>
          <p:cNvSpPr txBox="1"/>
          <p:nvPr>
            <p:custDataLst>
              <p:tags r:id="rId12"/>
            </p:custDataLst>
          </p:nvPr>
        </p:nvSpPr>
        <p:spPr>
          <a:xfrm flipH="1">
            <a:off x="6354761" y="5116244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家长会的效果评估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6" name="文本框 1049"/>
          <p:cNvSpPr txBox="1"/>
          <p:nvPr>
            <p:custDataLst>
              <p:tags r:id="rId13"/>
            </p:custDataLst>
          </p:nvPr>
        </p:nvSpPr>
        <p:spPr>
          <a:xfrm>
            <a:off x="6354761" y="4203120"/>
            <a:ext cx="2477770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14"/>
            </p:custDataLst>
          </p:nvPr>
        </p:nvSpPr>
        <p:spPr>
          <a:xfrm>
            <a:off x="906049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8" name="文本框 1053"/>
          <p:cNvSpPr txBox="1"/>
          <p:nvPr>
            <p:custDataLst>
              <p:tags r:id="rId15"/>
            </p:custDataLst>
          </p:nvPr>
        </p:nvSpPr>
        <p:spPr>
          <a:xfrm flipH="1">
            <a:off x="9237025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家长会的持续发展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文本框 1056"/>
          <p:cNvSpPr txBox="1"/>
          <p:nvPr>
            <p:custDataLst>
              <p:tags r:id="rId16"/>
            </p:custDataLst>
          </p:nvPr>
        </p:nvSpPr>
        <p:spPr>
          <a:xfrm>
            <a:off x="9237025" y="4203120"/>
            <a:ext cx="234122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家长会的重要性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家长会是培养孩子责任感的重要途径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家长会让孩子了解父母的期望和责任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家长会让孩子学会承担和付出，培养责任感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家长会让孩子学会尊重他人，培养团队合作精神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家长会让孩子学会解决问题，培养独立思考能力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家长会让孩子学会承担与付出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家长会让孩子了解社会的责任，学会关心社会和帮助他人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家长会让孩子了解自己的责任，学会自我管理和自我约束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家长会让孩子了解家庭的责任，学会关心家人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家长会让孩子了解父母的付出，学会感恩和回报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家长会帮助孩子建立正确的价值观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家长会让孩子学会尊重他人和关心他人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家长会让孩子了解父母的期望和责任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家长会让孩子明白付出和回报的关系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家长会让孩子学会面对困难和挑战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家长会的具体措施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制定明确的责任分工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家长和孩子共同制定家庭责任分工表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设定明确的时间表和奖惩机制，确保责任得到履行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家长要以身作则，树立良好的榜样，让孩子明白承担责任的重要性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明确每个人的责任和任务，包括家务、学习、娱乐等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制定合理的奖惩机制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设定明确的奖惩标准，让孩子明白哪些行为会得到奖励，哪些行为会受到惩罚。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奖励和惩罚要适度，避免过度奖励或过度惩罚。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奖励和惩罚要及时，让孩子明白自己的行为会产生什么样的后果。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奖励和惩罚要公平，避免偏袒或歧视。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培养孩子的独立自主能力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7276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鼓励孩子自己做决定，不要过度干预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6484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9020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7276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给孩子提供独立的空间和时间，让他们自己安排生活和学习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6484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9020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7276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引导孩子承担责任，让他们明白自己的行为会产生什么样的后果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6484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9020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7276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鼓励孩子参与家庭事务，让他们感受到自己在家庭中的重要性和价值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6484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9020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鼓励孩子参与家庭事务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鼓励孩子参与家庭活动，让他们感受到家庭的温暖和关爱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给孩子分配家务任务，让他们参与到家庭生活中来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鼓励孩子参与家庭决策，让他们感受到自己的重要性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鼓励孩子参与家庭理财，让他们学会合理规划和管理金钱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https://d.book118.com/398066143047006024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&#10;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TYPE" val="1"/>
  <p:tag name="KSO_WM_UNIT_TYPE" val="a"/>
  <p:tag name="KSO_WM_UNIT_USESOURCEFORMAT_APPLY" val="0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4*l_h_i*1_1_2"/>
  <p:tag name="KSO_WM_UNIT_INDEX" val="1_1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7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4*l_h_i*1_2_2"/>
  <p:tag name="KSO_WM_UNIT_INDEX" val="1_2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7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4*l_h_i*1_3_2"/>
  <p:tag name="KSO_WM_UNIT_INDEX" val="1_3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7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4*l_h_i*1_4_2"/>
  <p:tag name="KSO_WM_UNIT_INDEX" val="1_4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7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7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91.xml><?xml version="1.0" encoding="utf-8"?>
<p:tagLst xmlns:p="http://schemas.openxmlformats.org/presentationml/2006/main">
  <p:tag name="KSO_WM_TEMPLATE_CATEGORY" val="custom"/>
  <p:tag name="KSO_WM_TEMPLATE_INDEX" val="20230995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Montserrat ExtraBold</vt:lpstr>
      <vt:lpstr>Calibri Light</vt:lpstr>
      <vt:lpstr>宋体</vt:lpstr>
      <vt:lpstr>Office Theme</vt:lpstr>
      <vt:lpstr>家长会培养孩子的责任感学会承担与付出</vt:lpstr>
      <vt:lpstr>目录</vt:lpstr>
      <vt:lpstr>家长会的重要性</vt:lpstr>
      <vt:lpstr>家长会是培养孩子责任感的重要途径</vt:lpstr>
      <vt:lpstr>家长会让孩子学会承担与付出</vt:lpstr>
      <vt:lpstr>家长会帮助孩子建立正确的价值观</vt:lpstr>
      <vt:lpstr>家长会的具体措施</vt:lpstr>
      <vt:lpstr>制定明确的责任分工</vt:lpstr>
      <vt:lpstr>制定合理的奖惩机制</vt:lpstr>
      <vt:lpstr>培养孩子的独立自主能力</vt:lpstr>
      <vt:lpstr>鼓励孩子参与家庭事务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2024-08-31T10:36:22.645</cp:lastPrinted>
  <dcterms:created xsi:type="dcterms:W3CDTF">2024-08-31T02:36:22Z</dcterms:created>
  <dcterms:modified xsi:type="dcterms:W3CDTF">2024-08-31T02:36:24Z</dcterms:modified>
</cp:coreProperties>
</file>