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E8A8D-C711-4AE1-A8AD-B4521E86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35254-8769-4D77-8E13-B419620BA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F04F2-164B-404F-A423-E29FCB0D4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214B4-565A-4C2D-84D1-4C1D3676B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CF867E-274C-4041-8FF6-4ACB40077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9BC468-9B04-43E7-9EED-8C23B441A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F90183-ABBF-478B-AF0D-279520A3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FE2DE-2AAC-450D-9A0C-905982D98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58A83-5950-4CD9-8C3B-6B17B0F97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3F64E-98BB-4140-ACF6-5A0D8424F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55399-879A-4FD2-AB91-FABBCF916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6143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遗传学中的WI应用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遗传学基本概念与原理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WI技术简介及应用领域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WI技术在遗传学中具体应用案例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WI技术发展趋势及挑战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总结与展望：未来遗传学领域WI技术前景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遗传学基本概念与原理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遗传学是研究生物遗传和变异规律的科学，主要探讨生物体内遗传信息的传递、表达以及遗传物质的结构和功能。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从孟德尔的遗传定律到现代分子遗传学的发展，遗传学经历了多个重要阶段，包括细胞遗传学、微生物遗传学、数量遗传学等。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遗传学定义及发展历程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基因是具有遗传效应的DNA片段，是控制生物性状的基本遗传单位。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250" r="31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染色体是遗传物质的载体，由DNA和蛋白质组成，存在于细胞核中。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25" r="2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遗传物质是指控制生物性状和遗传信息的物质，即DNA或RNA。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遗传物质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基因、染色体与遗传物质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由孟德尔发现，指出生物的某一性状的不同表现类型（如高茎和矮茎）在遗传时是彼此分离的，分别进入不同的配子中。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分离定律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也是由孟德尔发现，指出控制不同性状的遗传因子的分离和组合是互不干扰的；在形成配子时，各对遗传因子自由组合。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自由组合定律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由摩尔根发现，指出位于同一染色体上的基因在遗传时往往连在一起传递，但有时也会发生互换现象。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连锁与互换定律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遗传规律及其发现者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基因突变是指基因在结构上发生碱基对组成或排列顺序的改变，包括碱基替换、插入和缺失等。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遗传病是指由遗传物质发生改变而引起的疾病，通常具有先天性、终生性和家族性等特点。根据遗传方式的不同，遗传病可分为单基因遗传病、多基因遗传病和染色体异常遗传病等。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基因突变与遗传病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WI技术简介及应用领域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33" b="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WI（Whole Genome Sequencing）技术是一种基于第二代测序技术的全基因组测序方法。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通过对个体全基因组进行测序，能够获取个体的全部遗传信息，包括基因、基因变异等。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WI技术的核心原理是利用高通量测序平台，将DNA片段化、建库、扩增后进行测序，再通过生物信息学分析解读测序数据。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WI技术定义及原理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833" r="10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基于WI技术的基因检测，可以为患者提供个体化的用药指导和治疗方案。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遗传病诊断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通过WI技术，可以准确诊断出遗传病的致病基因，为临床医生提供精确的诊疗依据。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WI技术能够检测出肿瘤的基因突变，有助于判断肿瘤的类型、恶性程度以及预后情况。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WI在医学诊断中应用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利用WI技术对农业种质资源进行基因组测序，有助于鉴定和筛选优良种质。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种质资源鉴定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分子标记辅助育种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转基因作物研发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通过WI技术发掘与重要农艺性状相关的基因变异，开发分子标记，提高育种效率。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WI技术可用于转基因作物的基因插入位点检测、外源基因拷贝数鉴定等，保障转基因作物的安全性。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WI在农业育种中应用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利用WI技术进行DNA分型，可以实现个体的准确识别，为刑侦案件提供重要线索。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通过WI技术分析个体的遗传信息，可以推断出个体之间的亲缘关系，为亲子鉴定等提供依据。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亲缘关系鉴定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WI技术可用于血迹、精斑、唾液等法医物证的DNA提取和鉴定，为案件侦破提供证据支持。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法医物证鉴定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WI在法医学中应用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WI技术在遗传学中具体应用案例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利用WI技术进行基因定位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通过全基因组关联分析（GWAS）等方法，确定与特定表型或疾病相关的基因座位。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基因克隆策略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利用WI技术，如聚合酶链式反应（PCR）、基因文库筛选等手段，克隆特定基因并进行功能验证。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基因定位与克隆策略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https://d.book118.com/398066143065006032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2024-09-10T00:37:11.177</cp:lastPrinted>
  <dcterms:created xsi:type="dcterms:W3CDTF">2024-09-09T16:37:11Z</dcterms:created>
  <dcterms:modified xsi:type="dcterms:W3CDTF">2024-09-09T16:37:13Z</dcterms:modified>
</cp:coreProperties>
</file>