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6BC3E-E742-4F4A-B9AD-8A01007C3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201CE-5E25-4346-8813-EA7C8A509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05D39-4A4F-45D9-9D56-7FC604641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D06B80-8CF1-42D2-9E6A-76F27CB91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5CD7C0-5F50-4528-94FC-95E881CA3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A0FC14-5384-4629-ACE4-9FA155CBA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E7ABF7-EB90-415D-8FF9-E2ED12FE6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1072B-A8F6-4AA3-8E11-1432B7451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D477F-EDE1-455A-BE8E-31E55C8B6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3300D-A061-494C-8AC6-A1E651C31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30F8C-F3BF-4845-B80E-BD9FE8ACC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67011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项目实施目标达成评估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项目实施目标达成情况分析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项目实施过程中的问题与挑战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项目实施目标达成评估结论与建议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194" b="251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评估项目实施效果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通过对项目实施过程中的各项指标进行综合评估，判断项目是否达到预期目标，为后续项目提供参考和借鉴。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发现问题与不足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通过评估发现项目实施过程中存在的问题和不足，为改进和优化项目实施方案提供依据。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促进项目持续改进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通过对项目实施效果的评估，及时总结经验教训，推动项目持续改进和提高实施效果。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评估项目实施过程中的计划、组织、协调、控制等方面的工作。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项目实施结果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评估项目实施后所取得的成果，包括经济效益、社会效益、环境效益等。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评估项目实施对项目相关方、社会环境、自然环境等方面产生的影响。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0303" b="1030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在项目启动阶段，我们与项目干系人充分沟通，明确项目的目标、范围和预期成果。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明确项目目标和范围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根据项目需求，我们组建了一支高效、专业的项目团队，包括项目经理、技术专家、市场人员等。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组建项目团队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我们制定了详细的项目章程，明确项目的目标、范围、里程碑、关键成功因素等，为后续项目实施提供指导。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制定项目章程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项目启动阶段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3" r="29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获得干系人批准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我们将项目计划提交给项目干系人审批，经过充分讨论和调整后，获得干系人的批准和支持。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在项目计划阶段，我们制定了详细的项目计划，包括时间计划、成本计划、质量计划、风险计划等。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资源计划和采购策略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我们根据项目需求制定了资源计划和采购策略，确保项目所需资源的及时供应和成本控制。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在项目执行阶段，我们将任务分配给团队成员，并建立了有效的团队协作机制，确保项目的顺利进行。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任务分配和团队协作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我们采用项目管理软件对项目进度进行实时监控和控制，确保项目按计划进行。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监控和控制进度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在项目执行过程中，我们遇到了部分变更需求。我们按照变更管理流程对变更进行评估、批准和实施，确保项目的稳定性和可控性。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项目执行阶段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在项目监控阶段，我们对项目的进度、成本、质量等方面进行全面监控，确保项目按计划进行并达到预期目标。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监控项目进展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我们通过对项目数据的分析，及时发现并识别了项目中的偏差和问题，并采取了相应的措施进行纠正。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识别和分析偏差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我们定期向项目干系人报告项目的状态和进展情况，确保干系人对项目的全面了解和支持。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报告项目状态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项目监控阶段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验收和评估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在项目收尾阶段，我们组织项目干系人对项目进行验收和评估，确保项目成果符合合同要求和干系人期望。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整理和移交文档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我们对项目过程中产生的文档进行整理和移交，确保项目资料的完整性和可追溯性。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项目总结和经验教训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我们对项目实施过程中的经验教训进行总结和归纳，为后续类似项目的实施提供借鉴和参考。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项目收尾阶段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项目实施目标达成情况分析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部分完成的项目目标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项目在某些方面达成了一定的目标，但未能完全实现，需要进一步分析和改进。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未完成的项目目标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项目在某些关键目标上未能达成预期，需要深入剖析原因并采取相应的补救措施。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完成的项目目标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项目在规定时间内完成了既定的各项主要目标，包括项目范围、时间、成本和质量等方面的目标。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目标完成情况统计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https://d.book118.com/398067011036006034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2024-09-12T14:19:44.093</cp:lastPrinted>
  <dcterms:created xsi:type="dcterms:W3CDTF">2024-09-12T06:19:44Z</dcterms:created>
  <dcterms:modified xsi:type="dcterms:W3CDTF">2024-09-12T06:19:46Z</dcterms:modified>
</cp:coreProperties>
</file>