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BBEBE-9692-4C88-B4DF-CCAC2D01B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8345C-AD7C-462C-B2FE-9EED90041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8A0EA-7E1B-4AF7-A1C7-12EC1E576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CAA8E-336B-44D0-B659-AF195FAB3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7F375A-2243-425A-8C7D-844BC5B4C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5875BE-D33B-4F16-9725-AB55AA66F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163F3C-1A04-466A-95CB-8E187DA79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025CE-39AB-47F8-93D6-391770680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FEEB2-313C-4706-8E60-1A6BB0235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13E96-F279-4A37-B9CA-F2BAA4F7F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86AC1-6A8E-4FF6-B637-2ADD8A401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67014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共建网络安全防线对抗网络威胁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网络安全威胁概述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共建网络安全防线的策略与措施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企业网络安全防线建设实践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个人网络安全防线建设实践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社会共建网络安全防线的倡议与展望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网络安全现状及挑战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网络攻击事件频发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随着互联网的普及，网络攻击事件不断增多，包括钓鱼攻击、恶意软件、勒索软件等，给个人和企业带来了巨大的经济损失和声誉损害。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数据泄露风险加剧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大量的个人和企业数据在网络上传输和存储，一旦泄露，可能导致隐私侵犯、身份盗窃等严重后果。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新型网络威胁不断涌现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随着技术的发展，新型网络威胁如云计算安全、物联网安全、人工智能安全等不断涌现，给网络安全带来了新的挑战。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共建网络安全防线可以有效保护个人信息不被泄露和滥用，维护个人隐私和权益。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保障个人信息安全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网络安全对于企业而言至关重要，共建网络安全防线可以避免因网络攻击导致的经济损失和声誉损害。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维护企业经济利益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网络安全不仅影响个人和企业利益，也关系到国家安全和社会稳定。共建网络安全防线有助于维护社会秩序和促进经济发展。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促进社会稳定和发展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083" b="50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共建网络安全防线的重要性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网络安全威胁概述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利用尚未被厂商修复的漏洞进行攻击，具有高度的隐蔽性和危害性。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利用虚假网站或电子邮件诱骗用户泄露个人信息或下载恶意软件。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包括病毒、蠕虫、特洛伊木马等，通过感染用户设备或窃取信息造成危害。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通过加密用户文件并索要赎金以解密，对用户数据造成严重威胁。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勒索软件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零日漏洞攻击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常见的网络威胁类型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75" r="309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97" r="321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网络威胁可通过电子邮件、恶意网站、下载的文件、社交媒体等多种途径传播。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网络威胁可导致数据泄露、系统瘫痪、财务损失等严重后果，甚至对国家安全和社会稳定造成威胁。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网络威胁的传播途径和危害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共建网络安全防线的策略与措施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375" r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强化网络安全责任制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明确各级管理人员和操作人员的安全职责，建立网络安全考核机制，提高全员安全意识。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明确网络安全目标和原则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确立保护网络资产、确保数据完整性和保密性的目标，遵循预防为主、综合治理的原则。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包括网络访问控制、数据加密、漏洞管理等制度，确保网络系统的安全稳定运行。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制定完善的网络安全政策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通过宣传、讲座等形式，提高公众和企业员工的网络安全意识，培养正确的网络使用习惯。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开展网络安全意识教育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针对不同岗位和人员需求，开展专业的网络安全技能培训，提高防范和应对网络威胁的能力。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实施网络安全技能培训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支持高校和培训机构开设网络安全相关专业和课程，培养更多的网络安全专业人才。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鼓励网络安全人才培养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加强网络安全教育和培训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建立网络安全应急队伍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组建专业的网络安全应急队伍，配备必要的应急设备和工具，提高应急响应的效率和准确性。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加强网络安全应急演练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定期组织网络安全应急演练，检验应急预案的有效性和可行性，提高应对突发网络威胁的能力。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制定网络安全应急预案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明确不同网络威胁的应急响应流程和措施，确保在发生安全事件时能够迅速响应和处置。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建立网络安全应急响应机制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https://d.book118.com/398067014035006034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2024-09-12T13:51:07.218</cp:lastPrinted>
  <dcterms:created xsi:type="dcterms:W3CDTF">2024-09-12T05:51:07Z</dcterms:created>
  <dcterms:modified xsi:type="dcterms:W3CDTF">2024-09-12T05:51:09Z</dcterms:modified>
</cp:coreProperties>
</file>