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473CE-6649-47A0-9D15-68EEC1C15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3D157-A8F6-4403-B79D-B7B3F2DD6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60927-6FB3-4F35-BD10-AEBFAA999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7E0D4-C850-4307-AC5C-DEE4CCB9D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5B3346-161B-4759-B0C0-13D1D81DD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5F73C0-9EF6-49A6-941A-A6C9700E6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4C13CD-1DD4-44C7-9FB8-BCB194670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57516-9F52-48CD-81B9-C3A183C7C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D4C98-9061-4FE5-9489-CB3EE6D22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999A3-044D-4CED-B99F-E0B79540F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D48B8-6BE1-4965-9E01-D8591063B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6703200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设计和实施人工智能解决方案的项目管理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项目启动与团队组建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需求分析与技术选型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解决方案设计与开发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项目收尾与总结反馈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项目启动与团队组建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286" b="182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898" b="258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398" b="43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明确项目目标和范围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确定项目的业务需求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明确项目要解决的问题或实现的目标，以及项目成果如何满足组织或客户的需求。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定义项目范围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明确项目的边界和限制条件，包括项目的功能需求、性能要求、时间限制等。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制定项目验收标准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明确项目成果如何被接受和认可，包括项目的质量、性能、安全性等方面的标准。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建立团队协作机制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制定团队协作规则和沟通机制，促进团队成员之间的有效合作和信息共享。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确定项目团队组成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根据项目需求和目标，确定所需的人员技能、经验和角色，组建具有互补性的项目团队。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选拔合适的团队成员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通过面试、评估等方式选拔具有相关技能和经验的团队成员，确保团队具备实现项目目标的能力。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组建高效项目团队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明确项目的目标、范围、验收标准、团队组成、沟通机制等重要信息，为项目实施提供指导和依据。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制定项目章程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071" r="2307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制定初步计划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根据项目目标和范围，制定初步的项目计划，包括项目的时间表、里程碑、资源需求等。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识别项目潜在的风险和障碍，制定相应的应对措施和预案，确保项目的顺利实施。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制定项目章程和初步计划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需求分析与技术选型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评估项目对业务的影响和价值，确保解决方案与业务战略一致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与业务团队紧密合作，明确项目目标和预期成果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分析业务流程，识别潜在的问题和改进点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深入了解业务需求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审查现有技术栈和基础设施，了解技术能力和局限性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评估团队技能和经验，确定是否需要外部支持或培训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考虑项目的时间表和预算，确保资源分配合理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评估现有技术能力和资源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选择合适的人工智能技术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根据项目需求和目标，研究不同的人工智能技术和算法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了解各种技术的优缺点，选择最适合项目需求的技术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考虑技术的成熟度和可维护性，确保解决方案的长期稳定性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解决方案设计与开发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确定项目目标和范围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明确解决方案需要解决的问题和达到的效果，以及项目的规模和范围。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分析数据和需求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收集、整理和分析相关数据，了解用户需求和业务场景，为设计提供基础。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设计算法和模型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根据数据和需求，设计合适的算法和模型，包括深度学习、机器学习等。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制定技术实现方案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确定技术选型、系统架构、开发语言等，制定详细的技术实现方案。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制定详细设计方案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开发人工智能模型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对数据进行清洗、转换和标准化等预处理操作，以便用于模型训练。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模型评估与优化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对初步模型进行评估，根据评估结果对模型进行优化和改进，提高模型的性能和准确性。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模型训练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利用选定的算法和模型，对预处理后的数据进行训练，得到初步模型。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模型部署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将训练好的模型部署到生产环境中，以便进行实际应用。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https://d.book118.com/398067032000006033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2024-09-10T17:14:06.805</cp:lastPrinted>
  <dcterms:created xsi:type="dcterms:W3CDTF">2024-09-10T09:14:06Z</dcterms:created>
  <dcterms:modified xsi:type="dcterms:W3CDTF">2024-09-10T09:14:09Z</dcterms:modified>
</cp:coreProperties>
</file>