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B7A2A-84CA-480E-843B-A4EFCAD1F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EF97F-9179-4188-A82D-EBCF3F62D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E7650-A18B-4B40-A99C-9D2E1B45B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A3042-1488-46A0-8FD0-1B8E0E960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44133B-3621-4E5A-9DC5-8109E2A85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851559-81F1-402C-BAE4-513AFADCB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D238CC-CAE6-454E-A43D-7701D0448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5437C-3C31-4DD9-988D-9163CB8C9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3D2B6-F5B1-409A-BE6F-918C70A71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88D10-5678-4D5A-A3EE-510032514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D63F6-A8D3-498E-A837-8F8C5FE26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67074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优化工作流程提高工作效率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工作流程优化方案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提高工作效率的具体措施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实施计划与步骤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通过优化工作流程，减少不必要的环节和浪费，提高工作效率，降低成本。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随着市场竞争的加剧，企业需要不断优化自身运营，以快速响应市场变化。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优化工作流程可以降低员工工作强度，提高工作满意度和积极性。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87" r="128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分析当前工作流程中存在的问题和瓶颈，提出优化建议。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详细介绍针对现有工作流程的优化方案，包括再造、调整、优化等方面。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阐述优化方案的实施计划，包括时间节点、责任人、所需资源等。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预测优化方案实施后的效果，包括工作效率提升、成本降低、员工满意度提高等。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工作流程现状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优化方案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实施计划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预期效果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工作流程现状分析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当前工作流程涉及的主要环节、任务分配和协作方式。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工作流程实施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320" r="2832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现有流程的执行情况，包括任务完成情况、时间消耗等。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现有流程在达成工作目标、提高效率和降低成本等方面的表现。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现有工作流程概述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现有流程中存在过多的环节和任务，导致工作效率低下。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流程繁琐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缺乏有效的信息共享机制，导致沟通不畅、协作困难。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现有流程中存在资源分配不合理、浪费严重的问题。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存在的问题和瓶颈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510" b="35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13" b="771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影响工作效率的因素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任务分配不合理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任务分配不均衡，导致部分员工工作负担过重，影响工作效率。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缺乏标准化管理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缺乏统一的工作标准和流程规范，导致工作质量和效率不稳定。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员工技能和素质不足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员工缺乏必要的技能和素质，无法胜任工作流程中的某些任务，影响工作效率。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工作流程优化方案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对调研结果进行深入分析，找出流程中的瓶颈和问题，明确优化的目标和方向。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全面了解现有工作流程，包括流程中的各个环节、参与人员、所需资源等。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根据分析结果，重新设计工作流程，简化流程中的冗余环节，提高流程效率。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流程梳理与优化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根据行业最佳实践和内部经验，制定工作流程的标准和规范，确保各项工作有章可循。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通过培训和宣传，让员工了解和掌握工作流程的标准和规范，提高执行效率。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建立监督机制，对工作流程的执行情况进行定期检查和评估，确保标准和规范得到有效执行。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标准化与规范化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自动化工具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引入自动化工具，如RPA（机器人流程自动化）等，实现部分流程的自动化处理，减少人工干预和错误。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利用大数据和人工智能技术，对工作流程数据进行分析和挖掘，发现优化潜力，持续改进工作流程。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建立统一的工作流程信息化平台，实现信息的实时共享和传递，提高工作效率。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信息化与自动化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https://d.book118.com/398067074117006026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2024-09-04T05:52:28.109</cp:lastPrinted>
  <dcterms:created xsi:type="dcterms:W3CDTF">2024-09-03T21:52:28Z</dcterms:created>
  <dcterms:modified xsi:type="dcterms:W3CDTF">2024-09-03T21:52:30Z</dcterms:modified>
</cp:coreProperties>
</file>