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69CE7-CE38-4C01-8253-8FE961B21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DE3CA-D844-41CC-952A-FD0A3B6B5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344A5-0CB3-4445-9329-2668DB477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C5CA2-CDBF-4126-BF3E-B4FB3090D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30F188-964A-4FA7-BD96-1F01A62AD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166F66-BD68-4EC5-8A21-DA013315A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C46CC-2DB7-47E2-B9DB-1979B8527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BF3C8-743C-4FB8-BCE2-10CF935D8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A918F-D968-4A78-9A55-9E9C3BDFB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C690C-7277-470E-8E57-801E102EC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94DCF-F283-4B1F-8434-487A1B586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67125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促进心理健康的方法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促进心理健康的方法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应对压力和挑战的方法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心理健康的自我评估与改善计划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心理健康资源与支持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27" r="246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定义心理健康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心理健康强调个体内在的平衡、满足感和幸福感，以及对外界环境的适应能力。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心理健康是指个体在心理、情感和社交方面的健全状态，不仅没有心理疾病，而且在面对生活中的挑战和压力时能够积极应对。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189" b="191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074" b="40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心理健康有助于个体更好地享受生活，提高生活满意度和幸福感。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心理健康有助于建立良好的人际关系，增强社交能力和沟通技巧。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提高应对压力的能力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心理健康使个体能够更好地应对生活中的挑战和压力，减少焦虑和抑郁情绪。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不同年龄段、性别、社会背景的人群都可能面临心理健康问题。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心理健康问题对个体和社会的影响越来越受到关注，提高心理健康水平成为重要的公共卫生目标。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291" r="629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291" r="629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682" r="1968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心理健康问题在人群中普遍存在，包括各种心理障碍、情绪问题和行为问题等。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促进心理健康的方法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面对生活中的挑战和困难，保持乐观的态度，积极寻找解决问题的方法。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乐观面对生活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自我肯定和鼓励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通过培养兴趣爱好，增加生活的乐趣和满足感，提升心理的幸福感。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学会自我肯定和鼓励，认识到自己的优点和价值，增强自信心。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保持规律的作息时间，保证充足的睡眠和休息，有助于缓解压力和保持心理健康。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保持均衡的饮食，摄取足够的营养物质，有助于身体健康和心理平衡。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进行适量的体育锻炼，有助于释放压力、增强体质，提高心理的愉悦感。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建立健康的生活习惯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当感到心理压力过大或出现心理问题时，寻求专业的心理咨询或治疗，获得有效的支持和帮助。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083" b="3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在特定情况下，如面临重大生活事件或困难时，寻求专业的心理辅导，获得针对性的指导和支持。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400" r="104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当出现严重的心理障碍或精神疾病时，寻求专业的精神治疗，接受专业的药物和治疗方案。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精神治疗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朋友支持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与朋友保持联系和交流，分享彼此的喜怒哀乐，获得情感上的支持和共鸣。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与家人保持良好的沟通和关系，获得家人的支持和理解，增强心理的归属感和安全感。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参与社区活动和志愿者工作，扩大社交圈子，建立新的人际关系和支持网络。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建立社会支持网络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应对压力和挑战的方法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https://d.book118.com/398067125030006040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2024-09-18T10:57:42.622</cp:lastPrinted>
  <dcterms:created xsi:type="dcterms:W3CDTF">2024-09-18T02:57:42Z</dcterms:created>
  <dcterms:modified xsi:type="dcterms:W3CDTF">2024-09-18T02:57:44Z</dcterms:modified>
</cp:coreProperties>
</file>