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ECC7E-9B43-409B-9168-C35B1747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2C4EF-5505-427A-97DB-82EFE368C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9F42A-89B1-458D-AEAE-116F9A937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6351B-EE5B-41CC-97B0-6BA99D5CE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C5994-EB4F-4494-A586-38BC5DF2E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2DFC3-101F-423F-A5BC-C8CA8DC2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5E79F-D3F9-43AC-BB25-537C266C8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40FAF-D87B-45F0-8D73-B24C487D2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A56AC-3A66-471C-9627-B14CEB4B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F9126-F996-4B28-9201-43DB638F1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DBA45-B433-4C55-AD66-A1DBA609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0062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手卫生规范培训的目标和指导原则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落实手卫生规范，提升医疗安全水平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目前，医疗机构内手卫生执行率普遍偏低，医护人员手卫生意识不强，手卫生设施不完善，导致医院感染风险增加。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手是传播病原体的重要途径，保持手卫生是预防和控制医院感染最简单、最有效、最方便、最经济的方法。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通过手卫生规范培训，提高医护人员手卫生意识和技能水平，降低医院感染发生率，保障患者和医护人员安全。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手卫生规范培训是医院感染管理的重要组成部分，对于提高医疗质量、保障医疗安全具有重要意义。同时，也是医护人员职业素养的体现，有助于提高医院整体形象和服务水平。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适用于各级各类医疗机构、疾病预防控制机构、采供血机构等所有需要提高手卫生意识和技能的医护人员。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包括医生、护士、医技人员、行政管理人员、后勤服务人员等所有与医疗活动相关的人员。特别是新入职员工、实习生、进修生等需要重点加强手卫生培训。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手卫生是为洗手、卫生手消毒和外科手消毒的总称，是医院控制感染的重要手段。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根据手部污染程度和场合需求，手卫生可分为普通洗手、卫生手消毒和外科手消毒三类。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00" r="2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《医务人员手卫生规范》等法规明确规定了医务人员手卫生的要求和管理规范。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国家和行业制定了手卫生用品的卫生标准和消毒技术规范，如《消毒技术规范》等。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手卫生相关法规和标准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通过加强手卫生管理，可以有效降低医院感染的发生率，保障患者安全。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维护医务人员健康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手卫生是医疗过程中的基本环节，规范的手卫生操作有助于提高医疗质量。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医务人员的手是传播病原体的重要途径，做好手卫生可以保护医务人员自身健康。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手卫生在医疗安全中的作用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认识到手是传播疾病的主要途径之一，掌握手卫生的基本概念和原理，理解手卫生在预防医院感染中的重要作用。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了解手卫生的重要性和意义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熟悉国家和行业关于手卫生的相关法规和标准，如《医务人员手卫生规范》等，了解手卫生的基本要求和操作规范。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掌握手卫生的相关法规和标准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认识手卫生在预防和控制医院感染中的重要作用，了解手污染与医院感染的关系及危害。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了解手卫生与医院感染的关系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知识目标：掌握手卫生基本理论和知识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931" r="289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掌握手套的正确使用与更换方法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了解手套的种类、特点及适用范围，学会正确选择、使用及更换手套。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掌握正确的洗手方法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学会正确的六步洗手法，掌握洗手的时机、用品选择及注意事项等。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掌握手消毒剂的正确使用方法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了解手消毒剂的种类、特点及适用范围，学会正确选择和使用手消毒剂。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技能目标：熟练掌握手卫生操作技能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https://d.book118.com/398070062113006030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2024-09-07T07:07:08.025</cp:lastPrinted>
  <dcterms:created xsi:type="dcterms:W3CDTF">2024-09-06T23:07:08Z</dcterms:created>
  <dcterms:modified xsi:type="dcterms:W3CDTF">2024-09-06T23:07:09Z</dcterms:modified>
</cp:coreProperties>
</file>