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C30F6D-E4B6-4206-AC8F-98523D432B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49E5FB-E507-469E-8405-5907D3B4A9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62E9B9-63A3-4D1C-A8F1-DA756C42FF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7AAE81-D42D-4EAC-8C9B-8A8BDC51D4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A03C0E5-2FEA-412F-8264-758FC8B3A8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AA04703-5CA6-4D91-AF8D-B5936F69AA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04CF25C-4AA8-4853-AA9E-E2B97DB143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F8B955-3964-412A-AFD4-4BC52F6ED8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26F0CA-05E9-4F52-9A12-552930785A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7A5128-AB7B-403A-99B6-BBED77483E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EE2A37-EFF1-4FF3-9F25-FCAAD2587F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6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8071000047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</a:schemeClr>
                </a:solidFill>
                <a:latin typeface="Arial"/>
                <a:ea typeface="Arial"/>
                <a:cs typeface="Arial"/>
              </a:rPr>
              <a:t>公司年终述职报告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工作总结与成果展示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流程优化与效率提升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人才培养与团队建设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市场拓展与品牌宣传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风险管理与安全防范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未来发展规划与目标设定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工作总结与成果展示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协助公司高层制定年度工作计划，确保公司战略目标的顺利实现。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战略规划落地执行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团队优化与拓展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业务流程梳理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负责招聘、培训新员工，提高团队整体素质和业务能力。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对公司现有业务流程进行全面梳理，提出改进和优化建议。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本年度工作重点回顾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056" r="2905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056" r="2905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在全体成员的共同努力下，团队完成年度任务目标，实现销售额的稳步增长。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团队业绩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作为团队核心成员，积极参与项目策划和执行，为团队业绩的达成做出重要贡献。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个人贡献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团队业绩及个人贡献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定期组织客户满意度调研，收集客户反馈，了解客户需求和期望。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9333" r="2933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9292" r="19292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客户需求调研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针对客户反馈问题，制定改进措施，提高服务质量和效率。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服务质量提升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加强与客户的沟通和联系，建立稳固的客户关系，提高客户忠诚度。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客户关系维护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客户满意度提升举措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领导团队研发新产品，满足市场不断变化的需求，提升公司竞争力。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产品创新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尝试新的营销手段和推广渠道，提高品牌知名度和市场占有率。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营销模式创新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3542" r="1354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引入先进的管理理念和工具，提升团队协同作战能力和整体绩效。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管理方法创新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创新与突破点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流程优化与效率提升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制度完善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修订和完善公司管理制度，确保各项工作有章可循、有据可查。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流程梳理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全面审视公司内部管理流程，识别冗余、低效环节，提出优化建议。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标准化建设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推动公司内部管理标准化，提高工作效率和规范性。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内部管理流程梳理及改进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跨部门协作机制完善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协作平台建设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搭建跨部门协作平台，促进信息共享和沟通顺畅。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任务协同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建立任务协同机制，明确各部门职责和任务，确保项目顺利推进。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绩效考核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将跨部门协作纳入绩效考核体系，激励员工积极参与协作。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根据公司实际需求，选择适合的信息化系统，如ERP、CRM等。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系统选型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1667" r="11667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组织专业团队进行系统实施，确保系统顺利上线运行。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系统实施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开展系统操作培训，提高员工信息化应用水平，推动系统广泛应用。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培训与推广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信息化系统应用推广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工作方法改进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分享高效的工作方法和技巧，帮助员工提高工作效率。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目标管理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推行目标管理法，引导员工设定明确的工作目标，提升工作成果。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时间规划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指导员工合理规划工作时间，制定详细的工作计划。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时间管理和工作效率提高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人才培养与团队建设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3625" r="136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通过考试、实操演练等方式对培训效果进行评估，确保员工掌握所学内容。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培训课程设置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根据岗位需求和员工能力短板，制定了涵盖专业技能、团队协作、职业素养等方面的培训课程。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培训方式创新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采用线上与线下相结合的培训方式，引入案例分析、角色扮演等互动式教学方法，提高培训效果。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员工培训计划实施情况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根据员工需求和市场变化，对激励机制进行调整，包括提高绩效奖金比例、增设优秀员工奖等。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通过员工满意度调查、离职率分析等方式，对激励效果进行评估，结果显示员工满意度和留任率均有提升。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激励机制调整及效果评估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激励效果评估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激励机制优化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团队活动丰富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组织各类团队活动，如户外拓展、文艺晚会等，增进员工间的相互了解和信任。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沟通渠道畅通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建立有效的沟通渠道，如定期召开团队会议、设立匿名建议箱等，鼓励员工积极表达意见和建议。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团队文化塑造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积极倡导团结协作、创新进取的团队文化，通过榜样力量激发员工的归属感和荣誉感。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团队氛围营造和凝聚力增强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https://d.book118.com/398071000047006032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2024-09-09T19:11:37.556</cp:lastPrinted>
  <dcterms:created xsi:type="dcterms:W3CDTF">2024-09-09T11:11:37Z</dcterms:created>
  <dcterms:modified xsi:type="dcterms:W3CDTF">2024-09-09T11:11:39Z</dcterms:modified>
</cp:coreProperties>
</file>